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Solo contenido. Imagen, vídeo o audio a pantalla completa. Útil como estímulo antes de la pregunta.</a:t>
            </a:r>
          </a:p>
          <a:p>
            <a:r>
              <a:t>Plantilla SLE-M1.</a:t>
            </a:r>
          </a:p>
          <a:p>
            <a:r>
              <a:t>Correcta: añade «= número» al código (por ejemplo «SLE-M1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Pregunta y respuesta escrita. Sin imagen: solo la pregunta y una zona para escribir.</a:t>
            </a:r>
          </a:p>
          <a:p>
            <a:r>
              <a:t>Plantilla SLE-T3.</a:t>
            </a:r>
          </a:p>
          <a:p>
            <a:r>
              <a:t>Correcta: añade «= número» al código (por ejemplo «SLE-T3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Contenido + respuesta escrita al lado. Imagen o vídeo a la izquierda y zona de escritura a la derecha.</a:t>
            </a:r>
          </a:p>
          <a:p>
            <a:r>
              <a:t>Plantilla SLE-T1.</a:t>
            </a:r>
          </a:p>
          <a:p>
            <a:r>
              <a:t>Correcta: añade «= número» al código (por ejemplo «SLE-T1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Contenido + respuesta escrita debajo. Imagen o vídeo centrado y zona de escritura debajo.</a:t>
            </a:r>
          </a:p>
          <a:p>
            <a:r>
              <a:t>Plantilla SLE-T2.</a:t>
            </a:r>
          </a:p>
          <a:p>
            <a:r>
              <a:t>Correcta: añade «= número» al código (por ejemplo «SLE-T2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Contenido + 2 respuestas. Verdadero/falso, sí/no o dos alternativas.</a:t>
            </a:r>
          </a:p>
          <a:p>
            <a:r>
              <a:t>Plantilla SLE-O2.</a:t>
            </a:r>
          </a:p>
          <a:p>
            <a:r>
              <a:t>Correcta: añade «= número» al código (por ejemplo «SLE-O2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Contenido + 3 respuestas. Tres respuestas apiladas a la derecha.</a:t>
            </a:r>
          </a:p>
          <a:p>
            <a:r>
              <a:t>Plantilla SLE-O3.</a:t>
            </a:r>
          </a:p>
          <a:p>
            <a:r>
              <a:t>Correcta: añade «= número» al código (por ejemplo «SLE-O3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Contenido + 4 respuestas. El clásico test de cuatro opciones.</a:t>
            </a:r>
          </a:p>
          <a:p>
            <a:r>
              <a:t>Plantilla SLE-O4.</a:t>
            </a:r>
          </a:p>
          <a:p>
            <a:r>
              <a:t>Correcta: añade «= número» al código (por ejemplo «SLE-O4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Contenido + 6 respuestas. Seis respuestas en dos columnas junto al contenido.</a:t>
            </a:r>
          </a:p>
          <a:p>
            <a:r>
              <a:t>Plantilla SLE-O6.</a:t>
            </a:r>
          </a:p>
          <a:p>
            <a:r>
              <a:t>Correcta: añade «= número» al código (por ejemplo «SLE-O6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Contenido + 4 respuestas en cuadrícula. Contenido arriba y cuatro respuestas en dos filas.</a:t>
            </a:r>
          </a:p>
          <a:p>
            <a:r>
              <a:t>Plantilla SLE-G4.</a:t>
            </a:r>
          </a:p>
          <a:p>
            <a:r>
              <a:t>Correcta: añade «= número» al código (por ejemplo «SLE-G4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Contenido + 3 respuestas en fila. Respuestas grandes, ideales para imágenes.</a:t>
            </a:r>
          </a:p>
          <a:p>
            <a:r>
              <a:t>Plantilla SLE-R3.</a:t>
            </a:r>
          </a:p>
          <a:p>
            <a:r>
              <a:t>Correcta: añade «= número» al código (por ejemplo «SLE-R3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Contenido + 4 respuestas en fila. Cuatro respuestas con imagen bajo el contenido.</a:t>
            </a:r>
          </a:p>
          <a:p>
            <a:r>
              <a:t>Plantilla SLE-R4.</a:t>
            </a:r>
          </a:p>
          <a:p>
            <a:r>
              <a:t>Correcta: añade «= número» al código (por ejemplo «SLE-R4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Comparar dos imágenes. Dos imágenes o vídeos lado a lado y dos respuestas (¿iguales? sí/no, ¿cuál es mayor?…).</a:t>
            </a:r>
          </a:p>
          <a:p>
            <a:r>
              <a:t>Plantilla SLE-C2.</a:t>
            </a:r>
          </a:p>
          <a:p>
            <a:r>
              <a:t>Correcta: añade «= número» al código (por ejemplo «SLE-C2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respuestas grandes. Sin contenido principal: elegir entre cuatro imágenes o textos.</a:t>
            </a:r>
          </a:p>
          <a:p>
            <a:r>
              <a:t>Plantilla SLE-I4.</a:t>
            </a:r>
          </a:p>
          <a:p>
            <a:r>
              <a:t>Correcta: añade «= número» al código (por ejemplo «SLE-I4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 respuestas grandes. Seis respuestas en dos filas, para imágenes.</a:t>
            </a:r>
          </a:p>
          <a:p>
            <a:r>
              <a:t>Plantilla SLE-I6.</a:t>
            </a:r>
          </a:p>
          <a:p>
            <a:r>
              <a:t>Correcta: añade «= número» al código (por ejemplo «SLE-I6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Cuadrícula de 8. Ocho casillas en dos filas: memoria visual, clasificar, elegir varias.</a:t>
            </a:r>
          </a:p>
          <a:p>
            <a:r>
              <a:t>Plantilla SLE-I8.</a:t>
            </a:r>
          </a:p>
          <a:p>
            <a:r>
              <a:t>Correcta: añade «= número» al código (por ejemplo «SLE-I8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Cuadrícula 3×3. Nueve casillas a la derecha y tu imagen o texto a la izquierda: ¿cuáles has visto antes?, posiciones, patrones.</a:t>
            </a:r>
          </a:p>
          <a:p>
            <a:r>
              <a:t>Plantilla SLE-I9.</a:t>
            </a:r>
          </a:p>
          <a:p>
            <a:r>
              <a:t>Correcta: añade «= número» al código (por ejemplo «SLE-I9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Cuadrícula 4×3. Doce casillas a la derecha y tu imagen o texto a la izquierda, para memoria o atención con muchos elementos.</a:t>
            </a:r>
          </a:p>
          <a:p>
            <a:r>
              <a:t>Plantilla SLE-I12.</a:t>
            </a:r>
          </a:p>
          <a:p>
            <a:r>
              <a:t>Correcta: añade «= número» al código (por ejemplo «SLE-I12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Serie + 4 opciones. Una serie (números, figuras, dominós) en una franja ancha y cuatro posibles continuaciones.</a:t>
            </a:r>
          </a:p>
          <a:p>
            <a:r>
              <a:t>Plantilla SLE-S4.</a:t>
            </a:r>
          </a:p>
          <a:p>
            <a:r>
              <a:t>Correcta: añade «= número» al código (por ejemplo «SLE-S4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Serie + 6 opciones. Como la anterior, con seis opciones en fila.</a:t>
            </a:r>
          </a:p>
          <a:p>
            <a:r>
              <a:t>Plantilla SLE-S6.</a:t>
            </a:r>
          </a:p>
          <a:p>
            <a:r>
              <a:t>Correcta: añade «= número» al código (por ejemplo «SLE-S6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Matriz + 6 opciones. Matriz cuadrada con una casilla vacía (tipo Raven) y seis piezas para completarla.</a:t>
            </a:r>
          </a:p>
          <a:p>
            <a:r>
              <a:t>Plantilla SLE-X6.</a:t>
            </a:r>
          </a:p>
          <a:p>
            <a:r>
              <a:t>Correcta: añade «= número» al código (por ejemplo «SLE-X6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Matriz + 8 opciones. Matriz cuadrada y ocho piezas posibles.</a:t>
            </a:r>
          </a:p>
          <a:p>
            <a:r>
              <a:t>Plantilla SLE-X8.</a:t>
            </a:r>
          </a:p>
          <a:p>
            <a:r>
              <a:t>Correcta: añade «= número» al código (por ejemplo «SLE-X8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¿Cuál es diferente?. Cinco elementos en fila: elegir el que no encaja.</a:t>
            </a:r>
          </a:p>
          <a:p>
            <a:r>
              <a:t>Plantilla SLE-R5.</a:t>
            </a:r>
          </a:p>
          <a:p>
            <a:r>
              <a:t>Correcta: añade «= número» al código (por ejemplo «SLE-R5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Buscar y marcar (8). Una imagen grande con hasta 8 objetivos invisibles (por ejemplo, todos los corazones).</a:t>
            </a:r>
          </a:p>
          <a:p>
            <a:r>
              <a:t>Arrastra cada círculo rojo sobre un objeto o una diferencia y ajusta su tamaño; borra los que sobren. El alumno no los verá: tendrá que encontrarlos y marcarlos. Cada acierto suma un punto.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Buscar y marcar (12). Igual, con hasta 12 objetivos.</a:t>
            </a:r>
          </a:p>
          <a:p>
            <a:r>
              <a:t>Arrastra cada círculo rojo sobre un objeto o una diferencia y ajusta su tamaño; borra los que sobren. El alumno no los verá: tendrá que encontrarlos y marcarlos. Cada acierto suma un punto.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Encuentra las 5 diferencias. Dos imágenes casi iguales; las diferencias se marcan en la de la derecha.</a:t>
            </a:r>
          </a:p>
          <a:p>
            <a:r>
              <a:t>Arrastra cada círculo rojo sobre un objeto o una diferencia y ajusta su tamaño; borra los que sobren. El alumno no los verá: tendrá que encontrarlos y marcarlos. Cada acierto suma un punto.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Encuentra las 7 diferencias. Como la anterior, con siete diferencias.</a:t>
            </a:r>
          </a:p>
          <a:p>
            <a:r>
              <a:t>Arrastra cada círculo rojo sobre un objeto o una diferencia y ajusta su tamaño; borra los que sobren. El alumno no los verá: tendrá que encontrarlos y marcarlos. Cada acierto suma un punto.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Dominó / dos campos. Para el test de dominós: escribir los puntos de las dos mitades de la ficha que falta.</a:t>
            </a:r>
          </a:p>
          <a:p>
            <a:r>
              <a:t>Plantilla SLE-W2.</a:t>
            </a:r>
          </a:p>
          <a:p>
            <a:r>
              <a:t>Correcta: añade «= número» al código (por ejemplo «SLE-W2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 campos de escritura. Completar tres huecos de una serie o una frase.</a:t>
            </a:r>
          </a:p>
          <a:p>
            <a:r>
              <a:t>Plantilla SLE-W3.</a:t>
            </a:r>
          </a:p>
          <a:p>
            <a:r>
              <a:t>Correcta: añade «= número» al código (por ejemplo «SLE-W3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 campos de escritura. Cuatro respuestas escritas junto al contenido (recordar palabras, operaciones…).</a:t>
            </a:r>
          </a:p>
          <a:p>
            <a:r>
              <a:t>Plantilla SLE-W4.</a:t>
            </a:r>
          </a:p>
          <a:p>
            <a:r>
              <a:t>Correcta: añade «= número» al código (por ejemplo «SLE-W4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Seis operaciones. Seis enunciados (sumas, restas…) con su casilla de respuesta al lado. Todas en la misma hoja.</a:t>
            </a:r>
          </a:p>
          <a:p>
            <a:r>
              <a:t>Plantilla SLE-W6.</a:t>
            </a:r>
          </a:p>
          <a:p>
            <a:r>
              <a:t>Correcta: añade «= número» al código (por ejemplo «SLE-W6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Nueve operaciones. Nueve enunciados cortos con su casilla de respuesta: cálculo mental, tablas, series.</a:t>
            </a:r>
          </a:p>
          <a:p>
            <a:r>
              <a:t>Plantilla SLE-W9.</a:t>
            </a:r>
          </a:p>
          <a:p>
            <a:r>
              <a:t>Correcta: añade «= número» al código (por ejemplo «SLE-W9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Serie de dominós. Seis fichas en fila; la última en blanco: el alumno escribe el número de arriba y el de abajo.</a:t>
            </a:r>
          </a:p>
          <a:p>
            <a:r>
              <a:t>Plantilla SLE-N1.</a:t>
            </a:r>
          </a:p>
          <a:p>
            <a:r>
              <a:t>Correcta: añade «= número» al código (por ejemplo «SLE-N1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Dominós en dos filas. Ocho fichas en dos filas (series dobles o matriz); la última en blanco, con arriba y abajo para escribir.</a:t>
            </a:r>
          </a:p>
          <a:p>
            <a:r>
              <a:t>Plantilla SLE-N2.</a:t>
            </a:r>
          </a:p>
          <a:p>
            <a:r>
              <a:t>Correcta: añade «= número» al código (por ejemplo «SLE-N2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Reacción: un botón. Un gran botón que hay que pulsar lo antes posible; se mide el tiempo de reacción.</a:t>
            </a:r>
          </a:p>
          <a:p>
            <a:r>
              <a:t>Plantilla SLE-K1.</a:t>
            </a:r>
          </a:p>
          <a:p>
            <a:r>
              <a:t>Correcta: añade «= número» al código (por ejemplo «SLE-K1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Reacción: cuatro botones. Cuatro grandes zonas; al pulsar una se pasa a la siguiente (elección rápida).</a:t>
            </a:r>
          </a:p>
          <a:p>
            <a:r>
              <a:t>Plantilla SLE-K4.</a:t>
            </a:r>
          </a:p>
          <a:p>
            <a:r>
              <a:t>Correcta: añade «= número» al código (por ejemplo «SLE-K4 = 2»); varias correctas: «= 1,3»; respuesta escrita: «= respuesta1|respuesta2».</a:t>
            </a:r>
          </a:p>
          <a:p>
            <a:r>
              <a:t>Puedes mover o cambiar el tamaño de los rectángulos: el sistema usa su posición real.</a:t>
            </a:r>
          </a:p>
          <a:p>
            <a:r>
              <a:t>Botones de la franja inferior (⏮ primero, ◀ anterior, ▶ siguiente, ⏭ último): puedes cambiarles el color, la forma, el texto o poner una imagen, pero no les cambies el nombre. Si sobran, bórralos.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74320"/>
            <a:ext cx="11216359" cy="617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2B558D"/>
                </a:solidFill>
              </a:rPr>
              <a:t>Catálogo de plantillas de SLIDE.education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7667" y="891540"/>
            <a:ext cx="11216359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>
                <a:solidFill>
                  <a:srgbClr val="1D1D1F"/>
                </a:solidFill>
              </a:rPr>
              <a:t>• Copia a tu PowerPoint las hojas que necesites. Azul: tu imagen o vídeo. Naranja: las respuestas (texto o imagen). Círculos rojos: objetivos a encontrar (arrástralos sobre cada objeto o diferencia y borra los que sobren).</a:t>
            </a:r>
          </a:p>
          <a:p>
            <a:pPr algn="l">
              <a:spcAft>
                <a:spcPts val="300"/>
              </a:spcAft>
            </a:pPr>
            <a:r>
              <a:rPr sz="1300" b="0">
                <a:solidFill>
                  <a:srgbClr val="1D1D1F"/>
                </a:solidFill>
              </a:rPr>
              <a:t>• No borres el código de la esquina superior derecha. Respuesta correcta junto al código: «SLE-O4 = 2», «SLE-O4 = 1,3», «SLE-T1 = París|Paris», varios campos «SLE-W6 = 12;7;9», dominó «SLE-N1 = 3;5» (arriba;abajo).</a:t>
            </a:r>
          </a:p>
          <a:p>
            <a:pPr algn="l">
              <a:spcAft>
                <a:spcPts val="300"/>
              </a:spcAft>
            </a:pPr>
            <a:r>
              <a:rPr sz="1300" b="0">
                <a:solidFill>
                  <a:srgbClr val="1D1D1F"/>
                </a:solidFill>
              </a:rPr>
              <a:t>• Franja inferior: los botones ⏮ ◀ ▶ ⏭ son tuyos (píntalos como quieras o bórralos); en el centro gris el sistema pone los tiempos.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7667" y="3086100"/>
            <a:ext cx="3657508" cy="3154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6B70"/>
                </a:solidFill>
              </a:rPr>
              <a:t>BÁSICAS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SLE-M1  Solo contenido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SLE-T3  Pregunta y respuesta escrita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SLE-T1  Contenido + respuesta escrita al lado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SLE-T2  Contenido + respuesta escrita debajo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/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ELEGIR RESPUESTA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SLE-O2  Contenido + 2 respuestas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SLE-O3  Contenido + 3 respuestas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SLE-O4  Contenido + 4 respuestas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SLE-O6  Contenido + 6 respuestas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SLE-G4  Contenido + 4 respuestas en cuadrícula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SLE-R3  Contenido + 3 respuestas en fila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SLE-R4  Contenido + 4 respuestas en fila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SLE-C2  Comparar dos imágenes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/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CUADRÍCULAS Y MEMORIA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SLE-I4  4 respuestas grandes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SLE-I6  6 respuestas grandes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SLE-I8  Cuadrícula de 8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SLE-I9  Cuadrícula 3×3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SLE-I12  Cuadrícula 4×3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093" y="3086100"/>
            <a:ext cx="3657508" cy="3154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6B70"/>
                </a:solidFill>
              </a:rPr>
              <a:t>RAZONAMIENTO: SERIES Y MATRICES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SLE-S4  Serie + 4 opciones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SLE-S6  Serie + 6 opciones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SLE-X6  Matriz + 6 opciones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SLE-X8  Matriz + 8 opciones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SLE-R5  ¿Cuál es diferente?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/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ATENCIÓN: BUSCAR Y DIFERENCIAS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SLE-H1  Buscar y marcar (8)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SLE-H2  Buscar y marcar (12)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SLE-D5  Encuentra las 5 diferencias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SLE-D7  Encuentra las 7 diferencias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/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VARIOS CAMPOS: SERIES Y OPERACIONES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SLE-W2  Dominó / dos campos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SLE-W3  Tres campos de escritura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SLE-W4  Cuatro campos de escritura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SLE-W6  Seis operaciones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SLE-W9  Nueve operaciones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518" y="3086100"/>
            <a:ext cx="3657508" cy="3154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6B70"/>
                </a:solidFill>
              </a:rPr>
              <a:t>DOMINÓS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SLE-N1  Serie de dominós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SLE-N2  Dominós en dos filas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/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TIEMPO DE REACCIÓN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SLE-K1  Reacción: un botón</a:t>
            </a:r>
          </a:p>
          <a:p>
            <a:pPr algn="l"/>
            <a:r>
              <a:rPr sz="1000" b="0">
                <a:solidFill>
                  <a:srgbClr val="6B6B70"/>
                </a:solidFill>
              </a:rPr>
              <a:t>SLE-K4  Reacción: cuatro botones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SLE-M1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609584" y="1165860"/>
            <a:ext cx="10972525" cy="500634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6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7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8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9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SLE-T3</a:t>
            </a:r>
          </a:p>
        </p:txBody>
      </p:sp>
      <p:sp>
        <p:nvSpPr>
          <p:cNvPr id="4" name="sle:guide:answer:1"/>
          <p:cNvSpPr/>
          <p:nvPr/>
        </p:nvSpPr>
        <p:spPr>
          <a:xfrm>
            <a:off x="1219169" y="2057400"/>
            <a:ext cx="9753356" cy="27432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Zona de escritura</a:t>
            </a:r>
          </a:p>
        </p:txBody>
      </p:sp>
      <p:sp>
        <p:nvSpPr>
          <p:cNvPr id="5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6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7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8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9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SLE-T1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303020"/>
            <a:ext cx="6095847" cy="45262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949266" y="2194560"/>
            <a:ext cx="4754761" cy="2468879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Zona de escritura</a:t>
            </a:r>
          </a:p>
        </p:txBody>
      </p:sp>
      <p:sp>
        <p:nvSpPr>
          <p:cNvPr id="6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7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8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9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0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SLE-T2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2682172" y="1165860"/>
            <a:ext cx="6827349" cy="342900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1828754" y="4869179"/>
            <a:ext cx="8534186" cy="11658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Zona de escritura</a:t>
            </a:r>
          </a:p>
        </p:txBody>
      </p:sp>
      <p:sp>
        <p:nvSpPr>
          <p:cNvPr id="6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7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8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9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0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SLE-O2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303020"/>
            <a:ext cx="6095847" cy="45262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949266" y="1508760"/>
            <a:ext cx="4754761" cy="1645919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6949266" y="3703320"/>
            <a:ext cx="4754761" cy="1645919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7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8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9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0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1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SLE-O3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303020"/>
            <a:ext cx="6095847" cy="45262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949266" y="1303020"/>
            <a:ext cx="4754761" cy="1234439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6949266" y="2811779"/>
            <a:ext cx="4754761" cy="1234439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6949266" y="4320540"/>
            <a:ext cx="4754761" cy="1234439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8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9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0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1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2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SLE-O4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303020"/>
            <a:ext cx="6095847" cy="45262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949266" y="1234439"/>
            <a:ext cx="4754761" cy="10287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6949266" y="2468879"/>
            <a:ext cx="4754761" cy="10287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6949266" y="3703320"/>
            <a:ext cx="4754761" cy="10287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6949266" y="4937759"/>
            <a:ext cx="4754761" cy="10287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9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0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1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2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3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SLE-O6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303020"/>
            <a:ext cx="6095847" cy="45262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949266" y="1303020"/>
            <a:ext cx="2316422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9387605" y="1303020"/>
            <a:ext cx="2316422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6949266" y="2880360"/>
            <a:ext cx="2316422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9387605" y="2880360"/>
            <a:ext cx="2316422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6949266" y="4457700"/>
            <a:ext cx="2316422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9387605" y="4457700"/>
            <a:ext cx="2316422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6</a:t>
            </a:r>
          </a:p>
        </p:txBody>
      </p:sp>
      <p:sp>
        <p:nvSpPr>
          <p:cNvPr id="11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2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3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4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5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SLE-G4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3657508" y="1165860"/>
            <a:ext cx="4876678" cy="274320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975335" y="4114800"/>
            <a:ext cx="4876678" cy="8915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6339681" y="4114800"/>
            <a:ext cx="4876678" cy="8915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975335" y="5143500"/>
            <a:ext cx="4876678" cy="8915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6339681" y="5143500"/>
            <a:ext cx="4876678" cy="8915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9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0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1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2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3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SLE-R3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3291757" y="1165860"/>
            <a:ext cx="5608179" cy="2468879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487667" y="3909059"/>
            <a:ext cx="3413674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4389010" y="3909059"/>
            <a:ext cx="3413674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8290352" y="3909059"/>
            <a:ext cx="3413674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8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9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0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1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2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SLE-R4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3291757" y="1165860"/>
            <a:ext cx="5608179" cy="2468879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341367" y="3909059"/>
            <a:ext cx="2682172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3364907" y="3909059"/>
            <a:ext cx="2682172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6388448" y="3909059"/>
            <a:ext cx="2682172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9411988" y="3909059"/>
            <a:ext cx="2682172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9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0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1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2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3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SLE-C2</a:t>
            </a:r>
          </a:p>
        </p:txBody>
      </p:sp>
      <p:sp>
        <p:nvSpPr>
          <p:cNvPr id="4" name="sle:guide:media:1"/>
          <p:cNvSpPr/>
          <p:nvPr/>
        </p:nvSpPr>
        <p:spPr>
          <a:xfrm>
            <a:off x="487667" y="1165860"/>
            <a:ext cx="5364345" cy="356616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 1</a:t>
            </a:r>
          </a:p>
        </p:txBody>
      </p:sp>
      <p:sp>
        <p:nvSpPr>
          <p:cNvPr id="5" name="sle:guide:media:2"/>
          <p:cNvSpPr/>
          <p:nvPr/>
        </p:nvSpPr>
        <p:spPr>
          <a:xfrm>
            <a:off x="6339681" y="1165860"/>
            <a:ext cx="5364345" cy="356616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 2</a:t>
            </a:r>
          </a:p>
        </p:txBody>
      </p:sp>
      <p:sp>
        <p:nvSpPr>
          <p:cNvPr id="6" name="sle:guide:answer:1"/>
          <p:cNvSpPr/>
          <p:nvPr/>
        </p:nvSpPr>
        <p:spPr>
          <a:xfrm>
            <a:off x="1828754" y="5074920"/>
            <a:ext cx="3901342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7" name="sle:guide:answer:2"/>
          <p:cNvSpPr/>
          <p:nvPr/>
        </p:nvSpPr>
        <p:spPr>
          <a:xfrm>
            <a:off x="6461598" y="5074920"/>
            <a:ext cx="3901342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8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9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0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1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2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SLE-I4</a:t>
            </a:r>
          </a:p>
        </p:txBody>
      </p:sp>
      <p:sp>
        <p:nvSpPr>
          <p:cNvPr id="4" name="sle:guide:answer:1"/>
          <p:cNvSpPr/>
          <p:nvPr/>
        </p:nvSpPr>
        <p:spPr>
          <a:xfrm>
            <a:off x="975335" y="1234439"/>
            <a:ext cx="4876678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5" name="sle:guide:answer:2"/>
          <p:cNvSpPr/>
          <p:nvPr/>
        </p:nvSpPr>
        <p:spPr>
          <a:xfrm>
            <a:off x="6339681" y="1234439"/>
            <a:ext cx="4876678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6" name="sle:guide:answer:3"/>
          <p:cNvSpPr/>
          <p:nvPr/>
        </p:nvSpPr>
        <p:spPr>
          <a:xfrm>
            <a:off x="975335" y="3771900"/>
            <a:ext cx="4876678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7" name="sle:guide:answer:4"/>
          <p:cNvSpPr/>
          <p:nvPr/>
        </p:nvSpPr>
        <p:spPr>
          <a:xfrm>
            <a:off x="6339681" y="3771900"/>
            <a:ext cx="4876678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8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9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0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1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2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SLE-I6</a:t>
            </a:r>
          </a:p>
        </p:txBody>
      </p:sp>
      <p:sp>
        <p:nvSpPr>
          <p:cNvPr id="4" name="sle:guide:answer:1"/>
          <p:cNvSpPr/>
          <p:nvPr/>
        </p:nvSpPr>
        <p:spPr>
          <a:xfrm>
            <a:off x="487667" y="1234439"/>
            <a:ext cx="3535591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5" name="sle:guide:answer:2"/>
          <p:cNvSpPr/>
          <p:nvPr/>
        </p:nvSpPr>
        <p:spPr>
          <a:xfrm>
            <a:off x="4328051" y="1234439"/>
            <a:ext cx="3535591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6" name="sle:guide:answer:3"/>
          <p:cNvSpPr/>
          <p:nvPr/>
        </p:nvSpPr>
        <p:spPr>
          <a:xfrm>
            <a:off x="8168435" y="1234439"/>
            <a:ext cx="3535591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7" name="sle:guide:answer:4"/>
          <p:cNvSpPr/>
          <p:nvPr/>
        </p:nvSpPr>
        <p:spPr>
          <a:xfrm>
            <a:off x="487667" y="3771900"/>
            <a:ext cx="3535591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8" name="sle:guide:answer:5"/>
          <p:cNvSpPr/>
          <p:nvPr/>
        </p:nvSpPr>
        <p:spPr>
          <a:xfrm>
            <a:off x="4328051" y="3771900"/>
            <a:ext cx="3535591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5</a:t>
            </a:r>
          </a:p>
        </p:txBody>
      </p:sp>
      <p:sp>
        <p:nvSpPr>
          <p:cNvPr id="9" name="sle:guide:answer:6"/>
          <p:cNvSpPr/>
          <p:nvPr/>
        </p:nvSpPr>
        <p:spPr>
          <a:xfrm>
            <a:off x="8168435" y="3771900"/>
            <a:ext cx="3535591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6</a:t>
            </a:r>
          </a:p>
        </p:txBody>
      </p:sp>
      <p:sp>
        <p:nvSpPr>
          <p:cNvPr id="10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1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2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3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4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SLE-I8</a:t>
            </a:r>
          </a:p>
        </p:txBody>
      </p:sp>
      <p:sp>
        <p:nvSpPr>
          <p:cNvPr id="4" name="sle:guide:answer:1"/>
          <p:cNvSpPr/>
          <p:nvPr/>
        </p:nvSpPr>
        <p:spPr>
          <a:xfrm>
            <a:off x="341367" y="1234439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5" name="sle:guide:answer:2"/>
          <p:cNvSpPr/>
          <p:nvPr/>
        </p:nvSpPr>
        <p:spPr>
          <a:xfrm>
            <a:off x="3364907" y="1234439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6" name="sle:guide:answer:3"/>
          <p:cNvSpPr/>
          <p:nvPr/>
        </p:nvSpPr>
        <p:spPr>
          <a:xfrm>
            <a:off x="6388448" y="1234439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7" name="sle:guide:answer:4"/>
          <p:cNvSpPr/>
          <p:nvPr/>
        </p:nvSpPr>
        <p:spPr>
          <a:xfrm>
            <a:off x="9411988" y="1234439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8" name="sle:guide:answer:5"/>
          <p:cNvSpPr/>
          <p:nvPr/>
        </p:nvSpPr>
        <p:spPr>
          <a:xfrm>
            <a:off x="341367" y="3771900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5</a:t>
            </a:r>
          </a:p>
        </p:txBody>
      </p:sp>
      <p:sp>
        <p:nvSpPr>
          <p:cNvPr id="9" name="sle:guide:answer:6"/>
          <p:cNvSpPr/>
          <p:nvPr/>
        </p:nvSpPr>
        <p:spPr>
          <a:xfrm>
            <a:off x="3364907" y="3771900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6</a:t>
            </a:r>
          </a:p>
        </p:txBody>
      </p:sp>
      <p:sp>
        <p:nvSpPr>
          <p:cNvPr id="10" name="sle:guide:answer:7"/>
          <p:cNvSpPr/>
          <p:nvPr/>
        </p:nvSpPr>
        <p:spPr>
          <a:xfrm>
            <a:off x="6388448" y="3771900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7</a:t>
            </a:r>
          </a:p>
        </p:txBody>
      </p:sp>
      <p:sp>
        <p:nvSpPr>
          <p:cNvPr id="11" name="sle:guide:answer:8"/>
          <p:cNvSpPr/>
          <p:nvPr/>
        </p:nvSpPr>
        <p:spPr>
          <a:xfrm>
            <a:off x="9411988" y="3771900"/>
            <a:ext cx="2682172" cy="23317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8</a:t>
            </a:r>
          </a:p>
        </p:txBody>
      </p:sp>
      <p:sp>
        <p:nvSpPr>
          <p:cNvPr id="12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3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4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5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6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SLE-I9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165860"/>
            <a:ext cx="5120511" cy="507492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095847" y="116586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7997752" y="116586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9899656" y="116586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6095847" y="284607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7997752" y="284607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9899656" y="284607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6</a:t>
            </a:r>
          </a:p>
        </p:txBody>
      </p:sp>
      <p:sp>
        <p:nvSpPr>
          <p:cNvPr id="11" name="sle:guide:answer:7"/>
          <p:cNvSpPr/>
          <p:nvPr/>
        </p:nvSpPr>
        <p:spPr>
          <a:xfrm>
            <a:off x="6095847" y="452628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7</a:t>
            </a:r>
          </a:p>
        </p:txBody>
      </p:sp>
      <p:sp>
        <p:nvSpPr>
          <p:cNvPr id="12" name="sle:guide:answer:8"/>
          <p:cNvSpPr/>
          <p:nvPr/>
        </p:nvSpPr>
        <p:spPr>
          <a:xfrm>
            <a:off x="7997752" y="452628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8</a:t>
            </a:r>
          </a:p>
        </p:txBody>
      </p:sp>
      <p:sp>
        <p:nvSpPr>
          <p:cNvPr id="13" name="sle:guide:answer:9"/>
          <p:cNvSpPr/>
          <p:nvPr/>
        </p:nvSpPr>
        <p:spPr>
          <a:xfrm>
            <a:off x="9899656" y="4526280"/>
            <a:ext cx="1755604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9</a:t>
            </a:r>
          </a:p>
        </p:txBody>
      </p:sp>
      <p:sp>
        <p:nvSpPr>
          <p:cNvPr id="14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5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6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7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8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SLE-I12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165860"/>
            <a:ext cx="5120511" cy="507492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095847" y="116586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7534467" y="116586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8973087" y="116586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10411707" y="116586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6095847" y="284607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7534467" y="284607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6</a:t>
            </a:r>
          </a:p>
        </p:txBody>
      </p:sp>
      <p:sp>
        <p:nvSpPr>
          <p:cNvPr id="11" name="sle:guide:answer:7"/>
          <p:cNvSpPr/>
          <p:nvPr/>
        </p:nvSpPr>
        <p:spPr>
          <a:xfrm>
            <a:off x="8973087" y="284607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7</a:t>
            </a:r>
          </a:p>
        </p:txBody>
      </p:sp>
      <p:sp>
        <p:nvSpPr>
          <p:cNvPr id="12" name="sle:guide:answer:8"/>
          <p:cNvSpPr/>
          <p:nvPr/>
        </p:nvSpPr>
        <p:spPr>
          <a:xfrm>
            <a:off x="10411707" y="284607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8</a:t>
            </a:r>
          </a:p>
        </p:txBody>
      </p:sp>
      <p:sp>
        <p:nvSpPr>
          <p:cNvPr id="13" name="sle:guide:answer:9"/>
          <p:cNvSpPr/>
          <p:nvPr/>
        </p:nvSpPr>
        <p:spPr>
          <a:xfrm>
            <a:off x="6095847" y="452628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9</a:t>
            </a:r>
          </a:p>
        </p:txBody>
      </p:sp>
      <p:sp>
        <p:nvSpPr>
          <p:cNvPr id="14" name="sle:guide:answer:10"/>
          <p:cNvSpPr/>
          <p:nvPr/>
        </p:nvSpPr>
        <p:spPr>
          <a:xfrm>
            <a:off x="7534467" y="452628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10</a:t>
            </a:r>
          </a:p>
        </p:txBody>
      </p:sp>
      <p:sp>
        <p:nvSpPr>
          <p:cNvPr id="15" name="sle:guide:answer:11"/>
          <p:cNvSpPr/>
          <p:nvPr/>
        </p:nvSpPr>
        <p:spPr>
          <a:xfrm>
            <a:off x="8973087" y="452628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11</a:t>
            </a:r>
          </a:p>
        </p:txBody>
      </p:sp>
      <p:sp>
        <p:nvSpPr>
          <p:cNvPr id="16" name="sle:guide:answer:12"/>
          <p:cNvSpPr/>
          <p:nvPr/>
        </p:nvSpPr>
        <p:spPr>
          <a:xfrm>
            <a:off x="10411707" y="4526280"/>
            <a:ext cx="1292319" cy="157734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12</a:t>
            </a:r>
          </a:p>
        </p:txBody>
      </p:sp>
      <p:sp>
        <p:nvSpPr>
          <p:cNvPr id="17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8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9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20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21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SLE-S4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165860"/>
            <a:ext cx="11216359" cy="226314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487667" y="3840480"/>
            <a:ext cx="2560255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3413674" y="3840480"/>
            <a:ext cx="2560255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6339681" y="3840480"/>
            <a:ext cx="2560255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9265688" y="3840480"/>
            <a:ext cx="2438339" cy="212598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9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0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1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2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3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SLE-S6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165860"/>
            <a:ext cx="11216359" cy="226314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487667" y="3977639"/>
            <a:ext cx="1706837" cy="18516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2389572" y="3977639"/>
            <a:ext cx="1706837" cy="18516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4291476" y="3977639"/>
            <a:ext cx="1706837" cy="18516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6193381" y="3977639"/>
            <a:ext cx="1706837" cy="18516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8095285" y="3977639"/>
            <a:ext cx="1706837" cy="18516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9997190" y="3977639"/>
            <a:ext cx="1706837" cy="18516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6</a:t>
            </a:r>
          </a:p>
        </p:txBody>
      </p:sp>
      <p:sp>
        <p:nvSpPr>
          <p:cNvPr id="11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2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3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4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5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SLE-X6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165860"/>
            <a:ext cx="5120511" cy="507492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095847" y="1508760"/>
            <a:ext cx="1706837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8046518" y="1508760"/>
            <a:ext cx="1706837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9997190" y="1508760"/>
            <a:ext cx="1706837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6095847" y="3909059"/>
            <a:ext cx="1706837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8046518" y="3909059"/>
            <a:ext cx="1706837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9997190" y="3909059"/>
            <a:ext cx="1706837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6</a:t>
            </a:r>
          </a:p>
        </p:txBody>
      </p:sp>
      <p:sp>
        <p:nvSpPr>
          <p:cNvPr id="11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2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3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4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5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SLE-X8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165860"/>
            <a:ext cx="5120511" cy="507492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6095847" y="1508760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7558851" y="1508760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9021854" y="1508760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10484857" y="1508760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6095847" y="3909059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7558851" y="3909059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6</a:t>
            </a:r>
          </a:p>
        </p:txBody>
      </p:sp>
      <p:sp>
        <p:nvSpPr>
          <p:cNvPr id="11" name="sle:guide:answer:7"/>
          <p:cNvSpPr/>
          <p:nvPr/>
        </p:nvSpPr>
        <p:spPr>
          <a:xfrm>
            <a:off x="9021854" y="3909059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7</a:t>
            </a:r>
          </a:p>
        </p:txBody>
      </p:sp>
      <p:sp>
        <p:nvSpPr>
          <p:cNvPr id="12" name="sle:guide:answer:8"/>
          <p:cNvSpPr/>
          <p:nvPr/>
        </p:nvSpPr>
        <p:spPr>
          <a:xfrm>
            <a:off x="10484857" y="3909059"/>
            <a:ext cx="1219169" cy="20574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0">
                <a:solidFill>
                  <a:srgbClr val="6B6B70"/>
                </a:solidFill>
              </a:rPr>
              <a:t>Respuesta 8</a:t>
            </a:r>
          </a:p>
        </p:txBody>
      </p:sp>
      <p:sp>
        <p:nvSpPr>
          <p:cNvPr id="13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4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5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6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7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SLE-R5</a:t>
            </a:r>
          </a:p>
        </p:txBody>
      </p:sp>
      <p:sp>
        <p:nvSpPr>
          <p:cNvPr id="4" name="sle:guide:answer:1"/>
          <p:cNvSpPr/>
          <p:nvPr/>
        </p:nvSpPr>
        <p:spPr>
          <a:xfrm>
            <a:off x="365750" y="2057400"/>
            <a:ext cx="2145738" cy="30861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5" name="sle:guide:answer:2"/>
          <p:cNvSpPr/>
          <p:nvPr/>
        </p:nvSpPr>
        <p:spPr>
          <a:xfrm>
            <a:off x="2694364" y="2057400"/>
            <a:ext cx="2145738" cy="30861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6" name="sle:guide:answer:3"/>
          <p:cNvSpPr/>
          <p:nvPr/>
        </p:nvSpPr>
        <p:spPr>
          <a:xfrm>
            <a:off x="5022978" y="2057400"/>
            <a:ext cx="2145738" cy="30861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7" name="sle:guide:answer:4"/>
          <p:cNvSpPr/>
          <p:nvPr/>
        </p:nvSpPr>
        <p:spPr>
          <a:xfrm>
            <a:off x="7351592" y="2057400"/>
            <a:ext cx="2145738" cy="30861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8" name="sle:guide:answer:5"/>
          <p:cNvSpPr/>
          <p:nvPr/>
        </p:nvSpPr>
        <p:spPr>
          <a:xfrm>
            <a:off x="9680205" y="2057400"/>
            <a:ext cx="2145738" cy="30861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5</a:t>
            </a:r>
          </a:p>
        </p:txBody>
      </p:sp>
      <p:sp>
        <p:nvSpPr>
          <p:cNvPr id="9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0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1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2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3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SLE-H1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097280"/>
            <a:ext cx="11216359" cy="514350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1463003" y="171450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3657508" y="274320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6095847" y="178308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8534186" y="308610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10362940" y="1645919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2438339" y="452628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6</a:t>
            </a:r>
          </a:p>
        </p:txBody>
      </p:sp>
      <p:sp>
        <p:nvSpPr>
          <p:cNvPr id="11" name="sle:guide:answer:7"/>
          <p:cNvSpPr/>
          <p:nvPr/>
        </p:nvSpPr>
        <p:spPr>
          <a:xfrm>
            <a:off x="5486262" y="480060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7</a:t>
            </a:r>
          </a:p>
        </p:txBody>
      </p:sp>
      <p:sp>
        <p:nvSpPr>
          <p:cNvPr id="12" name="sle:guide:answer:8"/>
          <p:cNvSpPr/>
          <p:nvPr/>
        </p:nvSpPr>
        <p:spPr>
          <a:xfrm>
            <a:off x="9143771" y="4937759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8</a:t>
            </a:r>
          </a:p>
        </p:txBody>
      </p:sp>
      <p:sp>
        <p:nvSpPr>
          <p:cNvPr id="13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4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5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6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7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SLE-H2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097280"/>
            <a:ext cx="11216359" cy="514350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975335" y="137160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2682172" y="233172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4510927" y="137160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6339681" y="2468879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4</a:t>
            </a:r>
          </a:p>
        </p:txBody>
      </p:sp>
      <p:sp>
        <p:nvSpPr>
          <p:cNvPr id="9" name="sle:guide:answer:5"/>
          <p:cNvSpPr/>
          <p:nvPr/>
        </p:nvSpPr>
        <p:spPr>
          <a:xfrm>
            <a:off x="8168435" y="144018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5</a:t>
            </a:r>
          </a:p>
        </p:txBody>
      </p:sp>
      <p:sp>
        <p:nvSpPr>
          <p:cNvPr id="10" name="sle:guide:answer:6"/>
          <p:cNvSpPr/>
          <p:nvPr/>
        </p:nvSpPr>
        <p:spPr>
          <a:xfrm>
            <a:off x="10241023" y="226314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6</a:t>
            </a:r>
          </a:p>
        </p:txBody>
      </p:sp>
      <p:sp>
        <p:nvSpPr>
          <p:cNvPr id="11" name="sle:guide:answer:7"/>
          <p:cNvSpPr/>
          <p:nvPr/>
        </p:nvSpPr>
        <p:spPr>
          <a:xfrm>
            <a:off x="1463003" y="356616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7</a:t>
            </a:r>
          </a:p>
        </p:txBody>
      </p:sp>
      <p:sp>
        <p:nvSpPr>
          <p:cNvPr id="12" name="sle:guide:answer:8"/>
          <p:cNvSpPr/>
          <p:nvPr/>
        </p:nvSpPr>
        <p:spPr>
          <a:xfrm>
            <a:off x="3657508" y="411480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8</a:t>
            </a:r>
          </a:p>
        </p:txBody>
      </p:sp>
      <p:sp>
        <p:nvSpPr>
          <p:cNvPr id="13" name="sle:guide:answer:9"/>
          <p:cNvSpPr/>
          <p:nvPr/>
        </p:nvSpPr>
        <p:spPr>
          <a:xfrm>
            <a:off x="5608179" y="363474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9</a:t>
            </a:r>
          </a:p>
        </p:txBody>
      </p:sp>
      <p:sp>
        <p:nvSpPr>
          <p:cNvPr id="14" name="sle:guide:answer:10"/>
          <p:cNvSpPr/>
          <p:nvPr/>
        </p:nvSpPr>
        <p:spPr>
          <a:xfrm>
            <a:off x="7558851" y="438912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10</a:t>
            </a:r>
          </a:p>
        </p:txBody>
      </p:sp>
      <p:sp>
        <p:nvSpPr>
          <p:cNvPr id="15" name="sle:guide:answer:11"/>
          <p:cNvSpPr/>
          <p:nvPr/>
        </p:nvSpPr>
        <p:spPr>
          <a:xfrm>
            <a:off x="9509522" y="356616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11</a:t>
            </a:r>
          </a:p>
        </p:txBody>
      </p:sp>
      <p:sp>
        <p:nvSpPr>
          <p:cNvPr id="16" name="sle:guide:answer:12"/>
          <p:cNvSpPr/>
          <p:nvPr/>
        </p:nvSpPr>
        <p:spPr>
          <a:xfrm>
            <a:off x="10484857" y="5074920"/>
            <a:ext cx="731501" cy="733806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12</a:t>
            </a:r>
          </a:p>
        </p:txBody>
      </p:sp>
      <p:sp>
        <p:nvSpPr>
          <p:cNvPr id="17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8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9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20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21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SLE-D5</a:t>
            </a:r>
          </a:p>
        </p:txBody>
      </p:sp>
      <p:sp>
        <p:nvSpPr>
          <p:cNvPr id="4" name="sle:guide:media:1"/>
          <p:cNvSpPr/>
          <p:nvPr/>
        </p:nvSpPr>
        <p:spPr>
          <a:xfrm>
            <a:off x="365750" y="1165860"/>
            <a:ext cx="5608179" cy="4937759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 1</a:t>
            </a:r>
          </a:p>
        </p:txBody>
      </p:sp>
      <p:sp>
        <p:nvSpPr>
          <p:cNvPr id="5" name="sle:guide:media:2"/>
          <p:cNvSpPr/>
          <p:nvPr/>
        </p:nvSpPr>
        <p:spPr>
          <a:xfrm>
            <a:off x="6217764" y="1165860"/>
            <a:ext cx="5608179" cy="4937759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 2</a:t>
            </a:r>
          </a:p>
        </p:txBody>
      </p:sp>
      <p:sp>
        <p:nvSpPr>
          <p:cNvPr id="6" name="sle:guide:answer:1"/>
          <p:cNvSpPr/>
          <p:nvPr/>
        </p:nvSpPr>
        <p:spPr>
          <a:xfrm>
            <a:off x="6827349" y="171450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1</a:t>
            </a:r>
          </a:p>
        </p:txBody>
      </p:sp>
      <p:sp>
        <p:nvSpPr>
          <p:cNvPr id="7" name="sle:guide:answer:2"/>
          <p:cNvSpPr/>
          <p:nvPr/>
        </p:nvSpPr>
        <p:spPr>
          <a:xfrm>
            <a:off x="9509522" y="219456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2</a:t>
            </a:r>
          </a:p>
        </p:txBody>
      </p:sp>
      <p:sp>
        <p:nvSpPr>
          <p:cNvPr id="8" name="sle:guide:answer:3"/>
          <p:cNvSpPr/>
          <p:nvPr/>
        </p:nvSpPr>
        <p:spPr>
          <a:xfrm>
            <a:off x="7558851" y="356616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3</a:t>
            </a:r>
          </a:p>
        </p:txBody>
      </p:sp>
      <p:sp>
        <p:nvSpPr>
          <p:cNvPr id="9" name="sle:guide:answer:4"/>
          <p:cNvSpPr/>
          <p:nvPr/>
        </p:nvSpPr>
        <p:spPr>
          <a:xfrm>
            <a:off x="10241023" y="425196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4</a:t>
            </a:r>
          </a:p>
        </p:txBody>
      </p:sp>
      <p:sp>
        <p:nvSpPr>
          <p:cNvPr id="10" name="sle:guide:answer:5"/>
          <p:cNvSpPr/>
          <p:nvPr/>
        </p:nvSpPr>
        <p:spPr>
          <a:xfrm>
            <a:off x="8534186" y="514350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5</a:t>
            </a:r>
          </a:p>
        </p:txBody>
      </p:sp>
      <p:sp>
        <p:nvSpPr>
          <p:cNvPr id="11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2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3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4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5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SLE-D7</a:t>
            </a:r>
          </a:p>
        </p:txBody>
      </p:sp>
      <p:sp>
        <p:nvSpPr>
          <p:cNvPr id="4" name="sle:guide:media:1"/>
          <p:cNvSpPr/>
          <p:nvPr/>
        </p:nvSpPr>
        <p:spPr>
          <a:xfrm>
            <a:off x="365750" y="1165860"/>
            <a:ext cx="5608179" cy="4937759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 1</a:t>
            </a:r>
          </a:p>
        </p:txBody>
      </p:sp>
      <p:sp>
        <p:nvSpPr>
          <p:cNvPr id="5" name="sle:guide:media:2"/>
          <p:cNvSpPr/>
          <p:nvPr/>
        </p:nvSpPr>
        <p:spPr>
          <a:xfrm>
            <a:off x="6217764" y="1165860"/>
            <a:ext cx="5608179" cy="4937759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 2</a:t>
            </a:r>
          </a:p>
        </p:txBody>
      </p:sp>
      <p:sp>
        <p:nvSpPr>
          <p:cNvPr id="6" name="sle:guide:answer:1"/>
          <p:cNvSpPr/>
          <p:nvPr/>
        </p:nvSpPr>
        <p:spPr>
          <a:xfrm>
            <a:off x="6705432" y="150876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1</a:t>
            </a:r>
          </a:p>
        </p:txBody>
      </p:sp>
      <p:sp>
        <p:nvSpPr>
          <p:cNvPr id="7" name="sle:guide:answer:2"/>
          <p:cNvSpPr/>
          <p:nvPr/>
        </p:nvSpPr>
        <p:spPr>
          <a:xfrm>
            <a:off x="8778020" y="150876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2</a:t>
            </a:r>
          </a:p>
        </p:txBody>
      </p:sp>
      <p:sp>
        <p:nvSpPr>
          <p:cNvPr id="8" name="sle:guide:answer:3"/>
          <p:cNvSpPr/>
          <p:nvPr/>
        </p:nvSpPr>
        <p:spPr>
          <a:xfrm>
            <a:off x="10606774" y="192024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3</a:t>
            </a:r>
          </a:p>
        </p:txBody>
      </p:sp>
      <p:sp>
        <p:nvSpPr>
          <p:cNvPr id="9" name="sle:guide:answer:4"/>
          <p:cNvSpPr/>
          <p:nvPr/>
        </p:nvSpPr>
        <p:spPr>
          <a:xfrm>
            <a:off x="7315017" y="315468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4</a:t>
            </a:r>
          </a:p>
        </p:txBody>
      </p:sp>
      <p:sp>
        <p:nvSpPr>
          <p:cNvPr id="10" name="sle:guide:answer:5"/>
          <p:cNvSpPr/>
          <p:nvPr/>
        </p:nvSpPr>
        <p:spPr>
          <a:xfrm>
            <a:off x="9753356" y="342900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5</a:t>
            </a:r>
          </a:p>
        </p:txBody>
      </p:sp>
      <p:sp>
        <p:nvSpPr>
          <p:cNvPr id="11" name="sle:guide:answer:6"/>
          <p:cNvSpPr/>
          <p:nvPr/>
        </p:nvSpPr>
        <p:spPr>
          <a:xfrm>
            <a:off x="6827349" y="4937759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6</a:t>
            </a:r>
          </a:p>
        </p:txBody>
      </p:sp>
      <p:sp>
        <p:nvSpPr>
          <p:cNvPr id="12" name="sle:guide:answer:7"/>
          <p:cNvSpPr/>
          <p:nvPr/>
        </p:nvSpPr>
        <p:spPr>
          <a:xfrm>
            <a:off x="9265688" y="5074920"/>
            <a:ext cx="853418" cy="822959"/>
          </a:xfrm>
          <a:prstGeom prst="ellipse">
            <a:avLst/>
          </a:prstGeom>
          <a:solidFill>
            <a:srgbClr val="FDE7EC"/>
          </a:solidFill>
          <a:ln w="22225">
            <a:solidFill>
              <a:srgbClr val="E11D4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0">
                <a:solidFill>
                  <a:srgbClr val="6B6B70"/>
                </a:solidFill>
              </a:rPr>
              <a:t>7</a:t>
            </a:r>
          </a:p>
        </p:txBody>
      </p:sp>
      <p:sp>
        <p:nvSpPr>
          <p:cNvPr id="13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4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5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6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7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SLE-W2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303020"/>
            <a:ext cx="6095847" cy="45262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7315017" y="1920240"/>
            <a:ext cx="3657508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Campo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7315017" y="3771900"/>
            <a:ext cx="3657508" cy="13716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Campo 2</a:t>
            </a:r>
          </a:p>
        </p:txBody>
      </p:sp>
      <p:sp>
        <p:nvSpPr>
          <p:cNvPr id="7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8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9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0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1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SLE-W3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2682172" y="1165860"/>
            <a:ext cx="6827349" cy="31546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1097252" y="4732020"/>
            <a:ext cx="3169840" cy="11658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Campo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4510927" y="4732020"/>
            <a:ext cx="3169840" cy="11658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Campo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7924601" y="4732020"/>
            <a:ext cx="3169840" cy="116586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Campo 3</a:t>
            </a:r>
          </a:p>
        </p:txBody>
      </p:sp>
      <p:sp>
        <p:nvSpPr>
          <p:cNvPr id="8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9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0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1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2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SLE-W4</a:t>
            </a:r>
          </a:p>
        </p:txBody>
      </p:sp>
      <p:sp>
        <p:nvSpPr>
          <p:cNvPr id="4" name="sle:guide:media"/>
          <p:cNvSpPr/>
          <p:nvPr/>
        </p:nvSpPr>
        <p:spPr>
          <a:xfrm>
            <a:off x="487667" y="1303020"/>
            <a:ext cx="6095847" cy="4526280"/>
          </a:xfrm>
          <a:prstGeom prst="rect">
            <a:avLst/>
          </a:prstGeom>
          <a:solidFill>
            <a:srgbClr val="E6F1FB"/>
          </a:solidFill>
          <a:ln w="22225">
            <a:solidFill>
              <a:srgbClr val="4A90D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0">
                <a:solidFill>
                  <a:srgbClr val="6B6B70"/>
                </a:solidFill>
              </a:rPr>
              <a:t>Imagen o vídeo</a:t>
            </a:r>
          </a:p>
        </p:txBody>
      </p:sp>
      <p:sp>
        <p:nvSpPr>
          <p:cNvPr id="5" name="sle:guide:answer:1"/>
          <p:cNvSpPr/>
          <p:nvPr/>
        </p:nvSpPr>
        <p:spPr>
          <a:xfrm>
            <a:off x="7315017" y="1303020"/>
            <a:ext cx="4145176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Campo 1</a:t>
            </a:r>
          </a:p>
        </p:txBody>
      </p:sp>
      <p:sp>
        <p:nvSpPr>
          <p:cNvPr id="6" name="sle:guide:answer:2"/>
          <p:cNvSpPr/>
          <p:nvPr/>
        </p:nvSpPr>
        <p:spPr>
          <a:xfrm>
            <a:off x="7315017" y="2468879"/>
            <a:ext cx="4145176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Campo 2</a:t>
            </a:r>
          </a:p>
        </p:txBody>
      </p:sp>
      <p:sp>
        <p:nvSpPr>
          <p:cNvPr id="7" name="sle:guide:answer:3"/>
          <p:cNvSpPr/>
          <p:nvPr/>
        </p:nvSpPr>
        <p:spPr>
          <a:xfrm>
            <a:off x="7315017" y="3634740"/>
            <a:ext cx="4145176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Campo 3</a:t>
            </a:r>
          </a:p>
        </p:txBody>
      </p:sp>
      <p:sp>
        <p:nvSpPr>
          <p:cNvPr id="8" name="sle:guide:answer:4"/>
          <p:cNvSpPr/>
          <p:nvPr/>
        </p:nvSpPr>
        <p:spPr>
          <a:xfrm>
            <a:off x="7315017" y="4800600"/>
            <a:ext cx="4145176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Campo 4</a:t>
            </a:r>
          </a:p>
        </p:txBody>
      </p:sp>
      <p:sp>
        <p:nvSpPr>
          <p:cNvPr id="9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0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1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2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3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SLE-W6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01" y="1371600"/>
            <a:ext cx="3169840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1 =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81" y="1371600"/>
            <a:ext cx="3169840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2 =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01" y="3017520"/>
            <a:ext cx="3169840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3 =</a:t>
            </a:r>
          </a:p>
        </p:txBody>
      </p:sp>
      <p:sp>
        <p:nvSpPr>
          <p:cNvPr id="7" name="Rectangle 6"/>
          <p:cNvSpPr/>
          <p:nvPr/>
        </p:nvSpPr>
        <p:spPr>
          <a:xfrm>
            <a:off x="6339681" y="3017520"/>
            <a:ext cx="3169840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4 =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01" y="4663440"/>
            <a:ext cx="3169840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5 =</a:t>
            </a:r>
          </a:p>
        </p:txBody>
      </p:sp>
      <p:sp>
        <p:nvSpPr>
          <p:cNvPr id="9" name="Rectangle 8"/>
          <p:cNvSpPr/>
          <p:nvPr/>
        </p:nvSpPr>
        <p:spPr>
          <a:xfrm>
            <a:off x="6339681" y="4663440"/>
            <a:ext cx="3169840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6 =</a:t>
            </a:r>
          </a:p>
        </p:txBody>
      </p:sp>
      <p:sp>
        <p:nvSpPr>
          <p:cNvPr id="10" name="sle:guide:answer:1"/>
          <p:cNvSpPr/>
          <p:nvPr/>
        </p:nvSpPr>
        <p:spPr>
          <a:xfrm>
            <a:off x="4023259" y="1371600"/>
            <a:ext cx="1706837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1</a:t>
            </a:r>
          </a:p>
        </p:txBody>
      </p:sp>
      <p:sp>
        <p:nvSpPr>
          <p:cNvPr id="11" name="sle:guide:answer:2"/>
          <p:cNvSpPr/>
          <p:nvPr/>
        </p:nvSpPr>
        <p:spPr>
          <a:xfrm>
            <a:off x="9631439" y="1371600"/>
            <a:ext cx="1706837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2</a:t>
            </a:r>
          </a:p>
        </p:txBody>
      </p:sp>
      <p:sp>
        <p:nvSpPr>
          <p:cNvPr id="12" name="sle:guide:answer:3"/>
          <p:cNvSpPr/>
          <p:nvPr/>
        </p:nvSpPr>
        <p:spPr>
          <a:xfrm>
            <a:off x="4023259" y="3017520"/>
            <a:ext cx="1706837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3</a:t>
            </a:r>
          </a:p>
        </p:txBody>
      </p:sp>
      <p:sp>
        <p:nvSpPr>
          <p:cNvPr id="13" name="sle:guide:answer:4"/>
          <p:cNvSpPr/>
          <p:nvPr/>
        </p:nvSpPr>
        <p:spPr>
          <a:xfrm>
            <a:off x="9631439" y="3017520"/>
            <a:ext cx="1706837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4</a:t>
            </a:r>
          </a:p>
        </p:txBody>
      </p:sp>
      <p:sp>
        <p:nvSpPr>
          <p:cNvPr id="14" name="sle:guide:answer:5"/>
          <p:cNvSpPr/>
          <p:nvPr/>
        </p:nvSpPr>
        <p:spPr>
          <a:xfrm>
            <a:off x="4023259" y="4663440"/>
            <a:ext cx="1706837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5</a:t>
            </a:r>
          </a:p>
        </p:txBody>
      </p:sp>
      <p:sp>
        <p:nvSpPr>
          <p:cNvPr id="15" name="sle:guide:answer:6"/>
          <p:cNvSpPr/>
          <p:nvPr/>
        </p:nvSpPr>
        <p:spPr>
          <a:xfrm>
            <a:off x="9631439" y="4663440"/>
            <a:ext cx="1706837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6</a:t>
            </a:r>
          </a:p>
        </p:txBody>
      </p:sp>
      <p:sp>
        <p:nvSpPr>
          <p:cNvPr id="16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7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8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9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20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SLE-W9</a:t>
            </a:r>
          </a:p>
        </p:txBody>
      </p:sp>
      <p:sp>
        <p:nvSpPr>
          <p:cNvPr id="4" name="Rectangle 3"/>
          <p:cNvSpPr/>
          <p:nvPr/>
        </p:nvSpPr>
        <p:spPr>
          <a:xfrm>
            <a:off x="487667" y="137160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1 =</a:t>
            </a:r>
          </a:p>
        </p:txBody>
      </p:sp>
      <p:sp>
        <p:nvSpPr>
          <p:cNvPr id="5" name="Rectangle 4"/>
          <p:cNvSpPr/>
          <p:nvPr/>
        </p:nvSpPr>
        <p:spPr>
          <a:xfrm>
            <a:off x="4389010" y="137160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2 =</a:t>
            </a:r>
          </a:p>
        </p:txBody>
      </p:sp>
      <p:sp>
        <p:nvSpPr>
          <p:cNvPr id="6" name="Rectangle 5"/>
          <p:cNvSpPr/>
          <p:nvPr/>
        </p:nvSpPr>
        <p:spPr>
          <a:xfrm>
            <a:off x="8290352" y="137160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3 =</a:t>
            </a:r>
          </a:p>
        </p:txBody>
      </p:sp>
      <p:sp>
        <p:nvSpPr>
          <p:cNvPr id="7" name="Rectangle 6"/>
          <p:cNvSpPr/>
          <p:nvPr/>
        </p:nvSpPr>
        <p:spPr>
          <a:xfrm>
            <a:off x="487667" y="301752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4 =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9010" y="301752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5 =</a:t>
            </a:r>
          </a:p>
        </p:txBody>
      </p:sp>
      <p:sp>
        <p:nvSpPr>
          <p:cNvPr id="9" name="Rectangle 8"/>
          <p:cNvSpPr/>
          <p:nvPr/>
        </p:nvSpPr>
        <p:spPr>
          <a:xfrm>
            <a:off x="8290352" y="301752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6 =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67" y="466344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7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9010" y="466344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8 =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90352" y="4663440"/>
            <a:ext cx="2194505" cy="960120"/>
          </a:xfrm>
          <a:prstGeom prst="rect">
            <a:avLst/>
          </a:prstGeom>
          <a:solidFill>
            <a:srgbClr val="F4F6FA"/>
          </a:solidFill>
          <a:ln w="22225">
            <a:solidFill>
              <a:srgbClr val="B8C2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r"/>
            <a:r>
              <a:rPr sz="2000" b="0">
                <a:solidFill>
                  <a:srgbClr val="1D1D1F"/>
                </a:solidFill>
              </a:rPr>
              <a:t>Operación 9 =</a:t>
            </a:r>
          </a:p>
        </p:txBody>
      </p:sp>
      <p:sp>
        <p:nvSpPr>
          <p:cNvPr id="13" name="sle:guide:answer:1"/>
          <p:cNvSpPr/>
          <p:nvPr/>
        </p:nvSpPr>
        <p:spPr>
          <a:xfrm>
            <a:off x="2804089" y="137160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1</a:t>
            </a:r>
          </a:p>
        </p:txBody>
      </p:sp>
      <p:sp>
        <p:nvSpPr>
          <p:cNvPr id="14" name="sle:guide:answer:2"/>
          <p:cNvSpPr/>
          <p:nvPr/>
        </p:nvSpPr>
        <p:spPr>
          <a:xfrm>
            <a:off x="6705432" y="137160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2</a:t>
            </a:r>
          </a:p>
        </p:txBody>
      </p:sp>
      <p:sp>
        <p:nvSpPr>
          <p:cNvPr id="15" name="sle:guide:answer:3"/>
          <p:cNvSpPr/>
          <p:nvPr/>
        </p:nvSpPr>
        <p:spPr>
          <a:xfrm>
            <a:off x="10606774" y="137160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3</a:t>
            </a:r>
          </a:p>
        </p:txBody>
      </p:sp>
      <p:sp>
        <p:nvSpPr>
          <p:cNvPr id="16" name="sle:guide:answer:4"/>
          <p:cNvSpPr/>
          <p:nvPr/>
        </p:nvSpPr>
        <p:spPr>
          <a:xfrm>
            <a:off x="2804089" y="301752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4</a:t>
            </a:r>
          </a:p>
        </p:txBody>
      </p:sp>
      <p:sp>
        <p:nvSpPr>
          <p:cNvPr id="17" name="sle:guide:answer:5"/>
          <p:cNvSpPr/>
          <p:nvPr/>
        </p:nvSpPr>
        <p:spPr>
          <a:xfrm>
            <a:off x="6705432" y="301752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5</a:t>
            </a:r>
          </a:p>
        </p:txBody>
      </p:sp>
      <p:sp>
        <p:nvSpPr>
          <p:cNvPr id="18" name="sle:guide:answer:6"/>
          <p:cNvSpPr/>
          <p:nvPr/>
        </p:nvSpPr>
        <p:spPr>
          <a:xfrm>
            <a:off x="10606774" y="301752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6</a:t>
            </a:r>
          </a:p>
        </p:txBody>
      </p:sp>
      <p:sp>
        <p:nvSpPr>
          <p:cNvPr id="19" name="sle:guide:answer:7"/>
          <p:cNvSpPr/>
          <p:nvPr/>
        </p:nvSpPr>
        <p:spPr>
          <a:xfrm>
            <a:off x="2804089" y="466344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7</a:t>
            </a:r>
          </a:p>
        </p:txBody>
      </p:sp>
      <p:sp>
        <p:nvSpPr>
          <p:cNvPr id="20" name="sle:guide:answer:8"/>
          <p:cNvSpPr/>
          <p:nvPr/>
        </p:nvSpPr>
        <p:spPr>
          <a:xfrm>
            <a:off x="6705432" y="466344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8</a:t>
            </a:r>
          </a:p>
        </p:txBody>
      </p:sp>
      <p:sp>
        <p:nvSpPr>
          <p:cNvPr id="21" name="sle:guide:answer:9"/>
          <p:cNvSpPr/>
          <p:nvPr/>
        </p:nvSpPr>
        <p:spPr>
          <a:xfrm>
            <a:off x="10606774" y="4663440"/>
            <a:ext cx="1219169" cy="96012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Campo 9</a:t>
            </a:r>
          </a:p>
        </p:txBody>
      </p:sp>
      <p:sp>
        <p:nvSpPr>
          <p:cNvPr id="22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23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24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25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26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SLE-N1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75335" y="24003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975335" y="33158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682172" y="24003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2682172" y="3315843"/>
            <a:ext cx="914378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389010" y="24003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4389010" y="33158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095847" y="24003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6095847" y="33158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802684" y="24003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7802684" y="3315843"/>
            <a:ext cx="914378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9509522" y="24003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9509522" y="33158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e:guide:answer:1"/>
          <p:cNvSpPr/>
          <p:nvPr/>
        </p:nvSpPr>
        <p:spPr>
          <a:xfrm>
            <a:off x="9582672" y="2474366"/>
            <a:ext cx="768076" cy="808558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arriba</a:t>
            </a:r>
          </a:p>
        </p:txBody>
      </p:sp>
      <p:sp>
        <p:nvSpPr>
          <p:cNvPr id="17" name="sle:guide:answer:2"/>
          <p:cNvSpPr/>
          <p:nvPr/>
        </p:nvSpPr>
        <p:spPr>
          <a:xfrm>
            <a:off x="9582672" y="3348761"/>
            <a:ext cx="768076" cy="808558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abajo</a:t>
            </a:r>
          </a:p>
        </p:txBody>
      </p:sp>
      <p:sp>
        <p:nvSpPr>
          <p:cNvPr id="18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19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20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21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22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SLE-N2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438339" y="1234439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2438339" y="214998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389010" y="1234439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4389010" y="214998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6339681" y="1234439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6339681" y="214998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8290352" y="1234439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8290352" y="214998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438339" y="37719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2438339" y="46874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4389010" y="37719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4389010" y="46874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6339681" y="37719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6339681" y="46874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8290352" y="3771900"/>
            <a:ext cx="914377" cy="1831086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D1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8290352" y="4687443"/>
            <a:ext cx="914377" cy="0"/>
          </a:xfrm>
          <a:prstGeom prst="line">
            <a:avLst/>
          </a:prstGeom>
          <a:ln w="28575">
            <a:solidFill>
              <a:srgbClr val="1D1D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sle:guide:answer:1"/>
          <p:cNvSpPr/>
          <p:nvPr/>
        </p:nvSpPr>
        <p:spPr>
          <a:xfrm>
            <a:off x="8363502" y="3845966"/>
            <a:ext cx="768076" cy="808558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arriba</a:t>
            </a:r>
          </a:p>
        </p:txBody>
      </p:sp>
      <p:sp>
        <p:nvSpPr>
          <p:cNvPr id="21" name="sle:guide:answer:2"/>
          <p:cNvSpPr/>
          <p:nvPr/>
        </p:nvSpPr>
        <p:spPr>
          <a:xfrm>
            <a:off x="8363502" y="4720361"/>
            <a:ext cx="768076" cy="808558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0">
                <a:solidFill>
                  <a:srgbClr val="6B6B70"/>
                </a:solidFill>
              </a:rPr>
              <a:t>abajo</a:t>
            </a:r>
          </a:p>
        </p:txBody>
      </p:sp>
      <p:sp>
        <p:nvSpPr>
          <p:cNvPr id="22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23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24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25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26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SLE-K1</a:t>
            </a:r>
          </a:p>
        </p:txBody>
      </p:sp>
      <p:sp>
        <p:nvSpPr>
          <p:cNvPr id="4" name="sle:guide:answer:1"/>
          <p:cNvSpPr/>
          <p:nvPr/>
        </p:nvSpPr>
        <p:spPr>
          <a:xfrm>
            <a:off x="3657508" y="1920240"/>
            <a:ext cx="4876678" cy="30861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5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6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7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8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9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87667" y="240030"/>
            <a:ext cx="9265688" cy="72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6B6B70"/>
                </a:solidFill>
              </a:rPr>
              <a:t>Escribe aquí la pregunta</a:t>
            </a:r>
          </a:p>
        </p:txBody>
      </p:sp>
      <p:sp>
        <p:nvSpPr>
          <p:cNvPr id="3" name="sle:code"/>
          <p:cNvSpPr txBox="1"/>
          <p:nvPr/>
        </p:nvSpPr>
        <p:spPr>
          <a:xfrm>
            <a:off x="9997190" y="171450"/>
            <a:ext cx="1889712" cy="342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6B6B70"/>
                </a:solidFill>
              </a:rPr>
              <a:t>SLE-K4</a:t>
            </a:r>
          </a:p>
        </p:txBody>
      </p:sp>
      <p:sp>
        <p:nvSpPr>
          <p:cNvPr id="4" name="sle:guide:answer:1"/>
          <p:cNvSpPr/>
          <p:nvPr/>
        </p:nvSpPr>
        <p:spPr>
          <a:xfrm>
            <a:off x="609584" y="1165860"/>
            <a:ext cx="5242428" cy="24003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1</a:t>
            </a:r>
          </a:p>
        </p:txBody>
      </p:sp>
      <p:sp>
        <p:nvSpPr>
          <p:cNvPr id="5" name="sle:guide:answer:2"/>
          <p:cNvSpPr/>
          <p:nvPr/>
        </p:nvSpPr>
        <p:spPr>
          <a:xfrm>
            <a:off x="6339681" y="1165860"/>
            <a:ext cx="5242428" cy="24003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2</a:t>
            </a:r>
          </a:p>
        </p:txBody>
      </p:sp>
      <p:sp>
        <p:nvSpPr>
          <p:cNvPr id="6" name="sle:guide:answer:3"/>
          <p:cNvSpPr/>
          <p:nvPr/>
        </p:nvSpPr>
        <p:spPr>
          <a:xfrm>
            <a:off x="609584" y="3771900"/>
            <a:ext cx="5242428" cy="24003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3</a:t>
            </a:r>
          </a:p>
        </p:txBody>
      </p:sp>
      <p:sp>
        <p:nvSpPr>
          <p:cNvPr id="7" name="sle:guide:answer:4"/>
          <p:cNvSpPr/>
          <p:nvPr/>
        </p:nvSpPr>
        <p:spPr>
          <a:xfrm>
            <a:off x="6339681" y="3771900"/>
            <a:ext cx="5242428" cy="2400300"/>
          </a:xfrm>
          <a:prstGeom prst="rect">
            <a:avLst/>
          </a:prstGeom>
          <a:solidFill>
            <a:srgbClr val="FFF2E2"/>
          </a:solidFill>
          <a:ln w="22225">
            <a:solidFill>
              <a:srgbClr val="E8963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0">
                <a:solidFill>
                  <a:srgbClr val="6B6B70"/>
                </a:solidFill>
              </a:rPr>
              <a:t>Respuesta 4</a:t>
            </a:r>
          </a:p>
        </p:txBody>
      </p:sp>
      <p:sp>
        <p:nvSpPr>
          <p:cNvPr id="8" name="sle:guide:bar"/>
          <p:cNvSpPr/>
          <p:nvPr/>
        </p:nvSpPr>
        <p:spPr>
          <a:xfrm>
            <a:off x="2121354" y="6391656"/>
            <a:ext cx="7948985" cy="445770"/>
          </a:xfrm>
          <a:prstGeom prst="rect">
            <a:avLst/>
          </a:prstGeom>
          <a:solidFill>
            <a:srgbClr val="EEEEF1"/>
          </a:solidFill>
          <a:ln w="22225">
            <a:solidFill>
              <a:srgbClr val="9A9AA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0">
                <a:solidFill>
                  <a:srgbClr val="6B6B70"/>
                </a:solidFill>
              </a:rPr>
              <a:t>Tiempo de la pregunta · tiempo de la prueba · n / N (lo pone el sistema: no pongas nada aquí)</a:t>
            </a:r>
          </a:p>
        </p:txBody>
      </p:sp>
      <p:sp>
        <p:nvSpPr>
          <p:cNvPr id="9" name="sle:first"/>
          <p:cNvSpPr/>
          <p:nvPr/>
        </p:nvSpPr>
        <p:spPr>
          <a:xfrm>
            <a:off x="6095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⏮</a:t>
            </a:r>
          </a:p>
        </p:txBody>
      </p:sp>
      <p:sp>
        <p:nvSpPr>
          <p:cNvPr id="10" name="sle:prev"/>
          <p:cNvSpPr/>
          <p:nvPr/>
        </p:nvSpPr>
        <p:spPr>
          <a:xfrm>
            <a:off x="1085060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◀</a:t>
            </a:r>
          </a:p>
        </p:txBody>
      </p:sp>
      <p:sp>
        <p:nvSpPr>
          <p:cNvPr id="11" name="sle:next"/>
          <p:cNvSpPr/>
          <p:nvPr/>
        </p:nvSpPr>
        <p:spPr>
          <a:xfrm>
            <a:off x="10131298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▶</a:t>
            </a:r>
          </a:p>
        </p:txBody>
      </p:sp>
      <p:sp>
        <p:nvSpPr>
          <p:cNvPr id="12" name="sle:last"/>
          <p:cNvSpPr/>
          <p:nvPr/>
        </p:nvSpPr>
        <p:spPr>
          <a:xfrm>
            <a:off x="11155401" y="6419088"/>
            <a:ext cx="975335" cy="397763"/>
          </a:xfrm>
          <a:prstGeom prst="roundRect">
            <a:avLst>
              <a:gd name="adj" fmla="val 25000"/>
            </a:avLst>
          </a:prstGeom>
          <a:solidFill>
            <a:srgbClr val="2B558D"/>
          </a:solidFill>
          <a:ln w="22225">
            <a:solidFill>
              <a:srgbClr val="2B55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</a:rPr>
              <a:t>⏭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