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Content only. Full-screen image, video or audio. Useful as a stimulus before the question.</a:t>
            </a:r>
          </a:p>
          <a:p>
            <a:r>
              <a:t>Template SLE-M1.</a:t>
            </a:r>
          </a:p>
          <a:p>
            <a:r>
              <a:t>Correct answer: add "= number" to the code (for example "SLE-M1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and written answer. No image: just the question and an area to write in.</a:t>
            </a:r>
          </a:p>
          <a:p>
            <a:r>
              <a:t>Template SLE-T3.</a:t>
            </a:r>
          </a:p>
          <a:p>
            <a:r>
              <a:t>Correct answer: add "= number" to the code (for example "SLE-T3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Content + written answer beside it. Image or video on the left and writing area on the right.</a:t>
            </a:r>
          </a:p>
          <a:p>
            <a:r>
              <a:t>Template SLE-T1.</a:t>
            </a:r>
          </a:p>
          <a:p>
            <a:r>
              <a:t>Correct answer: add "= number" to the code (for example "SLE-T1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Content + written answer below. Centred image or video with the writing area below.</a:t>
            </a:r>
          </a:p>
          <a:p>
            <a:r>
              <a:t>Template SLE-T2.</a:t>
            </a:r>
          </a:p>
          <a:p>
            <a:r>
              <a:t>Correct answer: add "= number" to the code (for example "SLE-T2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Content + 2 answers. True/false, yes/no or two alternatives.</a:t>
            </a:r>
          </a:p>
          <a:p>
            <a:r>
              <a:t>Template SLE-O2.</a:t>
            </a:r>
          </a:p>
          <a:p>
            <a:r>
              <a:t>Correct answer: add "= number" to the code (for example "SLE-O2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Content + 3 answers. Three answers stacked on the right.</a:t>
            </a:r>
          </a:p>
          <a:p>
            <a:r>
              <a:t>Template SLE-O3.</a:t>
            </a:r>
          </a:p>
          <a:p>
            <a:r>
              <a:t>Correct answer: add "= number" to the code (for example "SLE-O3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Content + 4 answers. The classic four-option test.</a:t>
            </a:r>
          </a:p>
          <a:p>
            <a:r>
              <a:t>Template SLE-O4.</a:t>
            </a:r>
          </a:p>
          <a:p>
            <a:r>
              <a:t>Correct answer: add "= number" to the code (for example "SLE-O4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Content + 6 answers. Six answers in two columns next to the content.</a:t>
            </a:r>
          </a:p>
          <a:p>
            <a:r>
              <a:t>Template SLE-O6.</a:t>
            </a:r>
          </a:p>
          <a:p>
            <a:r>
              <a:t>Correct answer: add "= number" to the code (for example "SLE-O6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Content + 4 answers in a grid. Content on top and four answers in two rows.</a:t>
            </a:r>
          </a:p>
          <a:p>
            <a:r>
              <a:t>Template SLE-G4.</a:t>
            </a:r>
          </a:p>
          <a:p>
            <a:r>
              <a:t>Correct answer: add "= number" to the code (for example "SLE-G4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Content + 3 answers in a row. Large answers, ideal for images.</a:t>
            </a:r>
          </a:p>
          <a:p>
            <a:r>
              <a:t>Template SLE-R3.</a:t>
            </a:r>
          </a:p>
          <a:p>
            <a:r>
              <a:t>Correct answer: add "= number" to the code (for example "SLE-R3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Content + 4 answers in a row. Four picture answers under the content.</a:t>
            </a:r>
          </a:p>
          <a:p>
            <a:r>
              <a:t>Template SLE-R4.</a:t>
            </a:r>
          </a:p>
          <a:p>
            <a:r>
              <a:t>Correct answer: add "= number" to the code (for example "SLE-R4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 two images. Two images or videos side by side and two answers (the same? yes/no, which one is bigger?…).</a:t>
            </a:r>
          </a:p>
          <a:p>
            <a:r>
              <a:t>Template SLE-C2.</a:t>
            </a:r>
          </a:p>
          <a:p>
            <a:r>
              <a:t>Correct answer: add "= number" to the code (for example "SLE-C2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large answers. No main content: choose among four images or texts.</a:t>
            </a:r>
          </a:p>
          <a:p>
            <a:r>
              <a:t>Template SLE-I4.</a:t>
            </a:r>
          </a:p>
          <a:p>
            <a:r>
              <a:t>Correct answer: add "= number" to the code (for example "SLE-I4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 large answers. Six answers in two rows, for images.</a:t>
            </a:r>
          </a:p>
          <a:p>
            <a:r>
              <a:t>Template SLE-I6.</a:t>
            </a:r>
          </a:p>
          <a:p>
            <a:r>
              <a:t>Correct answer: add "= number" to the code (for example "SLE-I6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Grid of 8. Eight cells in two rows: visual memory, sorting, choosing several.</a:t>
            </a:r>
          </a:p>
          <a:p>
            <a:r>
              <a:t>Template SLE-I8.</a:t>
            </a:r>
          </a:p>
          <a:p>
            <a:r>
              <a:t>Correct answer: add "= number" to the code (for example "SLE-I8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3×3 grid. Nine squares on the right and your picture or text on the left: which ones did you see before?, positions, patterns.</a:t>
            </a:r>
          </a:p>
          <a:p>
            <a:r>
              <a:t>Template SLE-I9.</a:t>
            </a:r>
          </a:p>
          <a:p>
            <a:r>
              <a:t>Correct answer: add "= number" to the code (for example "SLE-I9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4×3 grid. Twelve squares on the right and your picture or text on the left, for memory or attention with many items.</a:t>
            </a:r>
          </a:p>
          <a:p>
            <a:r>
              <a:t>Template SLE-I12.</a:t>
            </a:r>
          </a:p>
          <a:p>
            <a:r>
              <a:t>Correct answer: add "= number" to the code (for example "SLE-I12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Series + 4 options. A series (numbers, shapes, dominoes) in a wide strip and four possible continuations.</a:t>
            </a:r>
          </a:p>
          <a:p>
            <a:r>
              <a:t>Template SLE-S4.</a:t>
            </a:r>
          </a:p>
          <a:p>
            <a:r>
              <a:t>Correct answer: add "= number" to the code (for example "SLE-S4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Series + 6 options. Like the previous one, with six options in a row.</a:t>
            </a:r>
          </a:p>
          <a:p>
            <a:r>
              <a:t>Template SLE-S6.</a:t>
            </a:r>
          </a:p>
          <a:p>
            <a:r>
              <a:t>Correct answer: add "= number" to the code (for example "SLE-S6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Matrix + 6 options. Square matrix with an empty cell (Raven style) and six pieces to complete it.</a:t>
            </a:r>
          </a:p>
          <a:p>
            <a:r>
              <a:t>Template SLE-X6.</a:t>
            </a:r>
          </a:p>
          <a:p>
            <a:r>
              <a:t>Correct answer: add "= number" to the code (for example "SLE-X6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Matrix + 8 options. Square matrix and eight possible pieces.</a:t>
            </a:r>
          </a:p>
          <a:p>
            <a:r>
              <a:t>Template SLE-X8.</a:t>
            </a:r>
          </a:p>
          <a:p>
            <a:r>
              <a:t>Correct answer: add "= number" to the code (for example "SLE-X8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Odd one out. Five items in a row: choose the one that does not fit.</a:t>
            </a:r>
          </a:p>
          <a:p>
            <a:r>
              <a:t>Template SLE-R5.</a:t>
            </a:r>
          </a:p>
          <a:p>
            <a:r>
              <a:t>Correct answer: add "= number" to the code (for example "SLE-R5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Find and mark (8). A large image with up to 8 invisible targets (for example, all the hearts).</a:t>
            </a:r>
          </a:p>
          <a:p>
            <a:r>
              <a:t>Drag each red circle onto an object or a difference and adjust its size; delete the extra ones. Students will not see them: they will have to find and mark them. Each one found scores a point.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Find and mark (12). The same, with up to 12 targets.</a:t>
            </a:r>
          </a:p>
          <a:p>
            <a:r>
              <a:t>Drag each red circle onto an object or a difference and adjust its size; delete the extra ones. Students will not see them: they will have to find and mark them. Each one found scores a point.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Spot the 5 differences. Two nearly identical images; differences are marked on the right one.</a:t>
            </a:r>
          </a:p>
          <a:p>
            <a:r>
              <a:t>Drag each red circle onto an object or a difference and adjust its size; delete the extra ones. Students will not see them: they will have to find and mark them. Each one found scores a point.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Spot the 7 differences. Like the previous one, with seven differences.</a:t>
            </a:r>
          </a:p>
          <a:p>
            <a:r>
              <a:t>Drag each red circle onto an object or a difference and adjust its size; delete the extra ones. Students will not see them: they will have to find and mark them. Each one found scores a point.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Domino / two fields. For the domino test: write the dots of both halves of the missing tile.</a:t>
            </a:r>
          </a:p>
          <a:p>
            <a:r>
              <a:t>Template SLE-W2.</a:t>
            </a:r>
          </a:p>
          <a:p>
            <a:r>
              <a:t>Correct answer: add "= number" to the code (for example "SLE-W2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writing fields. Fill in three gaps of a series or a sentence.</a:t>
            </a:r>
          </a:p>
          <a:p>
            <a:r>
              <a:t>Template SLE-W3.</a:t>
            </a:r>
          </a:p>
          <a:p>
            <a:r>
              <a:t>Correct answer: add "= number" to the code (for example "SLE-W3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writing fields. Four written answers next to the content (recall words, sums…).</a:t>
            </a:r>
          </a:p>
          <a:p>
            <a:r>
              <a:t>Template SLE-W4.</a:t>
            </a:r>
          </a:p>
          <a:p>
            <a:r>
              <a:t>Correct answer: add "= number" to the code (for example "SLE-W4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operations. Six statements (additions, subtractions…) each with its answer box beside it. All on the same slide.</a:t>
            </a:r>
          </a:p>
          <a:p>
            <a:r>
              <a:t>Template SLE-W6.</a:t>
            </a:r>
          </a:p>
          <a:p>
            <a:r>
              <a:t>Correct answer: add "= number" to the code (for example "SLE-W6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Nine operations. Nine short statements with their answer box: mental arithmetic, times tables, series.</a:t>
            </a:r>
          </a:p>
          <a:p>
            <a:r>
              <a:t>Template SLE-W9.</a:t>
            </a:r>
          </a:p>
          <a:p>
            <a:r>
              <a:t>Correct answer: add "= number" to the code (for example "SLE-W9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Domino series. Six tiles in a row; the last one is blank: the student writes the top and the bottom number.</a:t>
            </a:r>
          </a:p>
          <a:p>
            <a:r>
              <a:t>Template SLE-N1.</a:t>
            </a:r>
          </a:p>
          <a:p>
            <a:r>
              <a:t>Correct answer: add "= number" to the code (for example "SLE-N1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Dominoes in two rows. Eight tiles in two rows (double series or matrix); the last one is blank, with top and bottom to write.</a:t>
            </a:r>
          </a:p>
          <a:p>
            <a:r>
              <a:t>Template SLE-N2.</a:t>
            </a:r>
          </a:p>
          <a:p>
            <a:r>
              <a:t>Correct answer: add "= number" to the code (for example "SLE-N2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Reaction: one button. A big button to press as soon as possible; reaction time is measured.</a:t>
            </a:r>
          </a:p>
          <a:p>
            <a:r>
              <a:t>Template SLE-K1.</a:t>
            </a:r>
          </a:p>
          <a:p>
            <a:r>
              <a:t>Correct answer: add "= number" to the code (for example "SLE-K1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Reaction: four buttons. Four large areas; pressing one moves on (fast choice).</a:t>
            </a:r>
          </a:p>
          <a:p>
            <a:r>
              <a:t>Template SLE-K4.</a:t>
            </a:r>
          </a:p>
          <a:p>
            <a:r>
              <a:t>Correct answer: add "= number" to the code (for example "SLE-K4 = 2"); several correct: "= 1,3"; written answer: "= answer1|answer2".</a:t>
            </a:r>
          </a:p>
          <a:p>
            <a:r>
              <a:t>You may move or resize the rectangles: the system uses their real position.</a:t>
            </a:r>
          </a:p>
          <a:p>
            <a:r>
              <a:t>Buttons in the bottom strip (⏮ first, ◀ previous, ▶ next, ⏭ last): you may change their colour, shape, text or put a picture, but do not rename them. Delete the ones you do not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74320"/>
            <a:ext cx="11216359" cy="617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2B558D"/>
                </a:solidFill>
              </a:rPr>
              <a:t>SLIDE.education template catalog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7667" y="891540"/>
            <a:ext cx="11216359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>
                <a:solidFill>
                  <a:srgbClr val="1D1D1F"/>
                </a:solidFill>
              </a:rPr>
              <a:t>• Copy the slides you need into your PowerPoint. Blue: your picture or video. Orange: the answers (text or picture). Red circles: targets to find (drag them onto each object or difference and delete the spare ones).</a:t>
            </a:r>
          </a:p>
          <a:p>
            <a:pPr algn="l">
              <a:spcAft>
                <a:spcPts val="300"/>
              </a:spcAft>
            </a:pPr>
            <a:r>
              <a:rPr sz="1300" b="0">
                <a:solidFill>
                  <a:srgbClr val="1D1D1F"/>
                </a:solidFill>
              </a:rPr>
              <a:t>• Do not delete the code in the top right corner. Correct answer next to the code: "SLE-O4 = 2", "SLE-O4 = 1,3", "SLE-T1 = Paris|París", several fields "SLE-W6 = 12;7;9", domino "SLE-N1 = 3;5" (top;bottom).</a:t>
            </a:r>
          </a:p>
          <a:p>
            <a:pPr algn="l">
              <a:spcAft>
                <a:spcPts val="300"/>
              </a:spcAft>
            </a:pPr>
            <a:r>
              <a:rPr sz="1300" b="0">
                <a:solidFill>
                  <a:srgbClr val="1D1D1F"/>
                </a:solidFill>
              </a:rPr>
              <a:t>• Bottom strip: the ⏮ ◀ ▶ ⏭ buttons are yours (style them as you like or delete them); in the grey centre the system shows the times.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7667" y="3086100"/>
            <a:ext cx="3657508" cy="3154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6B70"/>
                </a:solidFill>
              </a:rPr>
              <a:t>BASIC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SLE-M1  Content only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SLE-T3  Question and written answer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SLE-T1  Content + written answer beside it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SLE-T2  Content + written answer below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/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CHOOSE AN ANSWER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SLE-O2  Content + 2 answers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SLE-O3  Content + 3 answers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SLE-O4  Content + 4 answers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SLE-O6  Content + 6 answers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SLE-G4  Content + 4 answers in a grid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SLE-R3  Content + 3 answers in a row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SLE-R4  Content + 4 answers in a row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SLE-C2  Compare two images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/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GRIDS AND MEMORY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SLE-I4  4 large answers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SLE-I6  6 large answers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SLE-I8  Grid of 8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SLE-I9  3×3 grid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SLE-I12  4×3 grid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093" y="3086100"/>
            <a:ext cx="3657508" cy="3154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6B70"/>
                </a:solidFill>
              </a:rPr>
              <a:t>REASONING: SERIES AND MATRICES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SLE-S4  Series + 4 options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SLE-S6  Series + 6 options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SLE-X6  Matrix + 6 options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SLE-X8  Matrix + 8 options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SLE-R5  Odd one out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/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ATTENTION: FIND AND DIFFERENCES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SLE-H1  Find and mark (8)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SLE-H2  Find and mark (12)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SLE-D5  Spot the 5 differences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SLE-D7  Spot the 7 differences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/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SEVERAL FIELDS: SERIES AND OPERATIONS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SLE-W2  Domino / two fields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SLE-W3  Three writing fields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SLE-W4  Four writing fields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SLE-W6  Six operations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SLE-W9  Nine operations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518" y="3086100"/>
            <a:ext cx="3657508" cy="3154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6B70"/>
                </a:solidFill>
              </a:rPr>
              <a:t>DOMINOES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SLE-N1  Domino series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SLE-N2  Dominoes in two rows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/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REACTION TIME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SLE-K1  Reaction: one button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SLE-K4  Reaction: four buttons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SLE-M1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609584" y="1165860"/>
            <a:ext cx="10972525" cy="500634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6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7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8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9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SLE-T3</a:t>
            </a:r>
          </a:p>
        </p:txBody>
      </p:sp>
      <p:sp>
        <p:nvSpPr>
          <p:cNvPr id="4" name="sle:guide:answer:1"/>
          <p:cNvSpPr/>
          <p:nvPr/>
        </p:nvSpPr>
        <p:spPr>
          <a:xfrm>
            <a:off x="1219169" y="2057400"/>
            <a:ext cx="9753356" cy="27432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Writing area</a:t>
            </a:r>
          </a:p>
        </p:txBody>
      </p:sp>
      <p:sp>
        <p:nvSpPr>
          <p:cNvPr id="5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6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7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8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9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SLE-T1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303020"/>
            <a:ext cx="6095847" cy="452628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949266" y="2194560"/>
            <a:ext cx="4754761" cy="2468879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Writing area</a:t>
            </a:r>
          </a:p>
        </p:txBody>
      </p:sp>
      <p:sp>
        <p:nvSpPr>
          <p:cNvPr id="6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7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8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9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0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SLE-T2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2682172" y="1165860"/>
            <a:ext cx="6827349" cy="342900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1828754" y="4869179"/>
            <a:ext cx="8534186" cy="11658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Writing area</a:t>
            </a:r>
          </a:p>
        </p:txBody>
      </p:sp>
      <p:sp>
        <p:nvSpPr>
          <p:cNvPr id="6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7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8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9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0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SLE-O2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303020"/>
            <a:ext cx="6095847" cy="452628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949266" y="1508760"/>
            <a:ext cx="4754761" cy="1645919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6949266" y="3703320"/>
            <a:ext cx="4754761" cy="1645919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7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8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9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0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1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SLE-O3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303020"/>
            <a:ext cx="6095847" cy="452628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949266" y="1303020"/>
            <a:ext cx="4754761" cy="1234439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6949266" y="2811779"/>
            <a:ext cx="4754761" cy="1234439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6949266" y="4320540"/>
            <a:ext cx="4754761" cy="1234439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3</a:t>
            </a:r>
          </a:p>
        </p:txBody>
      </p:sp>
      <p:sp>
        <p:nvSpPr>
          <p:cNvPr id="8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9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0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1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2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SLE-O4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303020"/>
            <a:ext cx="6095847" cy="452628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949266" y="1234439"/>
            <a:ext cx="4754761" cy="10287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6949266" y="2468879"/>
            <a:ext cx="4754761" cy="10287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6949266" y="3703320"/>
            <a:ext cx="4754761" cy="10287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6949266" y="4937759"/>
            <a:ext cx="4754761" cy="10287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4</a:t>
            </a:r>
          </a:p>
        </p:txBody>
      </p:sp>
      <p:sp>
        <p:nvSpPr>
          <p:cNvPr id="9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0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1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2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3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SLE-O6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303020"/>
            <a:ext cx="6095847" cy="452628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949266" y="1303020"/>
            <a:ext cx="2316422" cy="13716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9387605" y="1303020"/>
            <a:ext cx="2316422" cy="13716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6949266" y="2880360"/>
            <a:ext cx="2316422" cy="13716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9387605" y="2880360"/>
            <a:ext cx="2316422" cy="13716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4</a:t>
            </a:r>
          </a:p>
        </p:txBody>
      </p:sp>
      <p:sp>
        <p:nvSpPr>
          <p:cNvPr id="9" name="sle:guide:answer:5"/>
          <p:cNvSpPr/>
          <p:nvPr/>
        </p:nvSpPr>
        <p:spPr>
          <a:xfrm>
            <a:off x="6949266" y="4457700"/>
            <a:ext cx="2316422" cy="13716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5</a:t>
            </a:r>
          </a:p>
        </p:txBody>
      </p:sp>
      <p:sp>
        <p:nvSpPr>
          <p:cNvPr id="10" name="sle:guide:answer:6"/>
          <p:cNvSpPr/>
          <p:nvPr/>
        </p:nvSpPr>
        <p:spPr>
          <a:xfrm>
            <a:off x="9387605" y="4457700"/>
            <a:ext cx="2316422" cy="13716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6</a:t>
            </a:r>
          </a:p>
        </p:txBody>
      </p:sp>
      <p:sp>
        <p:nvSpPr>
          <p:cNvPr id="11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2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3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4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5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SLE-G4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3657508" y="1165860"/>
            <a:ext cx="4876678" cy="274320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975335" y="4114800"/>
            <a:ext cx="4876678" cy="8915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6339681" y="4114800"/>
            <a:ext cx="4876678" cy="8915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975335" y="5143500"/>
            <a:ext cx="4876678" cy="8915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6339681" y="5143500"/>
            <a:ext cx="4876678" cy="8915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4</a:t>
            </a:r>
          </a:p>
        </p:txBody>
      </p:sp>
      <p:sp>
        <p:nvSpPr>
          <p:cNvPr id="9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0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1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2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3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SLE-R3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3291757" y="1165860"/>
            <a:ext cx="5608179" cy="2468879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487667" y="3909059"/>
            <a:ext cx="3413674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4389010" y="3909059"/>
            <a:ext cx="3413674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8290352" y="3909059"/>
            <a:ext cx="3413674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3</a:t>
            </a:r>
          </a:p>
        </p:txBody>
      </p:sp>
      <p:sp>
        <p:nvSpPr>
          <p:cNvPr id="8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9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0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1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2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SLE-R4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3291757" y="1165860"/>
            <a:ext cx="5608179" cy="2468879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341367" y="3909059"/>
            <a:ext cx="2682172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3364907" y="3909059"/>
            <a:ext cx="2682172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6388448" y="3909059"/>
            <a:ext cx="2682172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9411988" y="3909059"/>
            <a:ext cx="2682172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4</a:t>
            </a:r>
          </a:p>
        </p:txBody>
      </p:sp>
      <p:sp>
        <p:nvSpPr>
          <p:cNvPr id="9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0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1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2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3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SLE-C2</a:t>
            </a:r>
          </a:p>
        </p:txBody>
      </p:sp>
      <p:sp>
        <p:nvSpPr>
          <p:cNvPr id="4" name="sle:guide:media:1"/>
          <p:cNvSpPr/>
          <p:nvPr/>
        </p:nvSpPr>
        <p:spPr>
          <a:xfrm>
            <a:off x="487667" y="1165860"/>
            <a:ext cx="5364345" cy="356616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 1</a:t>
            </a:r>
          </a:p>
        </p:txBody>
      </p:sp>
      <p:sp>
        <p:nvSpPr>
          <p:cNvPr id="5" name="sle:guide:media:2"/>
          <p:cNvSpPr/>
          <p:nvPr/>
        </p:nvSpPr>
        <p:spPr>
          <a:xfrm>
            <a:off x="6339681" y="1165860"/>
            <a:ext cx="5364345" cy="356616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 2</a:t>
            </a:r>
          </a:p>
        </p:txBody>
      </p:sp>
      <p:sp>
        <p:nvSpPr>
          <p:cNvPr id="6" name="sle:guide:answer:1"/>
          <p:cNvSpPr/>
          <p:nvPr/>
        </p:nvSpPr>
        <p:spPr>
          <a:xfrm>
            <a:off x="1828754" y="5074920"/>
            <a:ext cx="3901342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7" name="sle:guide:answer:2"/>
          <p:cNvSpPr/>
          <p:nvPr/>
        </p:nvSpPr>
        <p:spPr>
          <a:xfrm>
            <a:off x="6461598" y="5074920"/>
            <a:ext cx="3901342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8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9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0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1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2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SLE-I4</a:t>
            </a:r>
          </a:p>
        </p:txBody>
      </p:sp>
      <p:sp>
        <p:nvSpPr>
          <p:cNvPr id="4" name="sle:guide:answer:1"/>
          <p:cNvSpPr/>
          <p:nvPr/>
        </p:nvSpPr>
        <p:spPr>
          <a:xfrm>
            <a:off x="975335" y="1234439"/>
            <a:ext cx="4876678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5" name="sle:guide:answer:2"/>
          <p:cNvSpPr/>
          <p:nvPr/>
        </p:nvSpPr>
        <p:spPr>
          <a:xfrm>
            <a:off x="6339681" y="1234439"/>
            <a:ext cx="4876678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6" name="sle:guide:answer:3"/>
          <p:cNvSpPr/>
          <p:nvPr/>
        </p:nvSpPr>
        <p:spPr>
          <a:xfrm>
            <a:off x="975335" y="3771900"/>
            <a:ext cx="4876678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3</a:t>
            </a:r>
          </a:p>
        </p:txBody>
      </p:sp>
      <p:sp>
        <p:nvSpPr>
          <p:cNvPr id="7" name="sle:guide:answer:4"/>
          <p:cNvSpPr/>
          <p:nvPr/>
        </p:nvSpPr>
        <p:spPr>
          <a:xfrm>
            <a:off x="6339681" y="3771900"/>
            <a:ext cx="4876678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4</a:t>
            </a:r>
          </a:p>
        </p:txBody>
      </p:sp>
      <p:sp>
        <p:nvSpPr>
          <p:cNvPr id="8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9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0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1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2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SLE-I6</a:t>
            </a:r>
          </a:p>
        </p:txBody>
      </p:sp>
      <p:sp>
        <p:nvSpPr>
          <p:cNvPr id="4" name="sle:guide:answer:1"/>
          <p:cNvSpPr/>
          <p:nvPr/>
        </p:nvSpPr>
        <p:spPr>
          <a:xfrm>
            <a:off x="487667" y="1234439"/>
            <a:ext cx="3535591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5" name="sle:guide:answer:2"/>
          <p:cNvSpPr/>
          <p:nvPr/>
        </p:nvSpPr>
        <p:spPr>
          <a:xfrm>
            <a:off x="4328051" y="1234439"/>
            <a:ext cx="3535591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6" name="sle:guide:answer:3"/>
          <p:cNvSpPr/>
          <p:nvPr/>
        </p:nvSpPr>
        <p:spPr>
          <a:xfrm>
            <a:off x="8168435" y="1234439"/>
            <a:ext cx="3535591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3</a:t>
            </a:r>
          </a:p>
        </p:txBody>
      </p:sp>
      <p:sp>
        <p:nvSpPr>
          <p:cNvPr id="7" name="sle:guide:answer:4"/>
          <p:cNvSpPr/>
          <p:nvPr/>
        </p:nvSpPr>
        <p:spPr>
          <a:xfrm>
            <a:off x="487667" y="3771900"/>
            <a:ext cx="3535591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4</a:t>
            </a:r>
          </a:p>
        </p:txBody>
      </p:sp>
      <p:sp>
        <p:nvSpPr>
          <p:cNvPr id="8" name="sle:guide:answer:5"/>
          <p:cNvSpPr/>
          <p:nvPr/>
        </p:nvSpPr>
        <p:spPr>
          <a:xfrm>
            <a:off x="4328051" y="3771900"/>
            <a:ext cx="3535591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5</a:t>
            </a:r>
          </a:p>
        </p:txBody>
      </p:sp>
      <p:sp>
        <p:nvSpPr>
          <p:cNvPr id="9" name="sle:guide:answer:6"/>
          <p:cNvSpPr/>
          <p:nvPr/>
        </p:nvSpPr>
        <p:spPr>
          <a:xfrm>
            <a:off x="8168435" y="3771900"/>
            <a:ext cx="3535591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6</a:t>
            </a:r>
          </a:p>
        </p:txBody>
      </p:sp>
      <p:sp>
        <p:nvSpPr>
          <p:cNvPr id="10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1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2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3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4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SLE-I8</a:t>
            </a:r>
          </a:p>
        </p:txBody>
      </p:sp>
      <p:sp>
        <p:nvSpPr>
          <p:cNvPr id="4" name="sle:guide:answer:1"/>
          <p:cNvSpPr/>
          <p:nvPr/>
        </p:nvSpPr>
        <p:spPr>
          <a:xfrm>
            <a:off x="341367" y="1234439"/>
            <a:ext cx="2682172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5" name="sle:guide:answer:2"/>
          <p:cNvSpPr/>
          <p:nvPr/>
        </p:nvSpPr>
        <p:spPr>
          <a:xfrm>
            <a:off x="3364907" y="1234439"/>
            <a:ext cx="2682172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6" name="sle:guide:answer:3"/>
          <p:cNvSpPr/>
          <p:nvPr/>
        </p:nvSpPr>
        <p:spPr>
          <a:xfrm>
            <a:off x="6388448" y="1234439"/>
            <a:ext cx="2682172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3</a:t>
            </a:r>
          </a:p>
        </p:txBody>
      </p:sp>
      <p:sp>
        <p:nvSpPr>
          <p:cNvPr id="7" name="sle:guide:answer:4"/>
          <p:cNvSpPr/>
          <p:nvPr/>
        </p:nvSpPr>
        <p:spPr>
          <a:xfrm>
            <a:off x="9411988" y="1234439"/>
            <a:ext cx="2682172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4</a:t>
            </a:r>
          </a:p>
        </p:txBody>
      </p:sp>
      <p:sp>
        <p:nvSpPr>
          <p:cNvPr id="8" name="sle:guide:answer:5"/>
          <p:cNvSpPr/>
          <p:nvPr/>
        </p:nvSpPr>
        <p:spPr>
          <a:xfrm>
            <a:off x="341367" y="3771900"/>
            <a:ext cx="2682172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5</a:t>
            </a:r>
          </a:p>
        </p:txBody>
      </p:sp>
      <p:sp>
        <p:nvSpPr>
          <p:cNvPr id="9" name="sle:guide:answer:6"/>
          <p:cNvSpPr/>
          <p:nvPr/>
        </p:nvSpPr>
        <p:spPr>
          <a:xfrm>
            <a:off x="3364907" y="3771900"/>
            <a:ext cx="2682172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6</a:t>
            </a:r>
          </a:p>
        </p:txBody>
      </p:sp>
      <p:sp>
        <p:nvSpPr>
          <p:cNvPr id="10" name="sle:guide:answer:7"/>
          <p:cNvSpPr/>
          <p:nvPr/>
        </p:nvSpPr>
        <p:spPr>
          <a:xfrm>
            <a:off x="6388448" y="3771900"/>
            <a:ext cx="2682172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7</a:t>
            </a:r>
          </a:p>
        </p:txBody>
      </p:sp>
      <p:sp>
        <p:nvSpPr>
          <p:cNvPr id="11" name="sle:guide:answer:8"/>
          <p:cNvSpPr/>
          <p:nvPr/>
        </p:nvSpPr>
        <p:spPr>
          <a:xfrm>
            <a:off x="9411988" y="3771900"/>
            <a:ext cx="2682172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8</a:t>
            </a:r>
          </a:p>
        </p:txBody>
      </p:sp>
      <p:sp>
        <p:nvSpPr>
          <p:cNvPr id="12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3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4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5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6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SLE-I9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165860"/>
            <a:ext cx="5120511" cy="507492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095847" y="116586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7997752" y="116586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9899656" y="116586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6095847" y="284607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4</a:t>
            </a:r>
          </a:p>
        </p:txBody>
      </p:sp>
      <p:sp>
        <p:nvSpPr>
          <p:cNvPr id="9" name="sle:guide:answer:5"/>
          <p:cNvSpPr/>
          <p:nvPr/>
        </p:nvSpPr>
        <p:spPr>
          <a:xfrm>
            <a:off x="7997752" y="284607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5</a:t>
            </a:r>
          </a:p>
        </p:txBody>
      </p:sp>
      <p:sp>
        <p:nvSpPr>
          <p:cNvPr id="10" name="sle:guide:answer:6"/>
          <p:cNvSpPr/>
          <p:nvPr/>
        </p:nvSpPr>
        <p:spPr>
          <a:xfrm>
            <a:off x="9899656" y="284607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6</a:t>
            </a:r>
          </a:p>
        </p:txBody>
      </p:sp>
      <p:sp>
        <p:nvSpPr>
          <p:cNvPr id="11" name="sle:guide:answer:7"/>
          <p:cNvSpPr/>
          <p:nvPr/>
        </p:nvSpPr>
        <p:spPr>
          <a:xfrm>
            <a:off x="6095847" y="452628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7</a:t>
            </a:r>
          </a:p>
        </p:txBody>
      </p:sp>
      <p:sp>
        <p:nvSpPr>
          <p:cNvPr id="12" name="sle:guide:answer:8"/>
          <p:cNvSpPr/>
          <p:nvPr/>
        </p:nvSpPr>
        <p:spPr>
          <a:xfrm>
            <a:off x="7997752" y="452628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8</a:t>
            </a:r>
          </a:p>
        </p:txBody>
      </p:sp>
      <p:sp>
        <p:nvSpPr>
          <p:cNvPr id="13" name="sle:guide:answer:9"/>
          <p:cNvSpPr/>
          <p:nvPr/>
        </p:nvSpPr>
        <p:spPr>
          <a:xfrm>
            <a:off x="9899656" y="452628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9</a:t>
            </a:r>
          </a:p>
        </p:txBody>
      </p:sp>
      <p:sp>
        <p:nvSpPr>
          <p:cNvPr id="14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5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6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7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8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SLE-I12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165860"/>
            <a:ext cx="5120511" cy="507492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095847" y="116586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7534467" y="116586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8973087" y="116586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10411707" y="116586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4</a:t>
            </a:r>
          </a:p>
        </p:txBody>
      </p:sp>
      <p:sp>
        <p:nvSpPr>
          <p:cNvPr id="9" name="sle:guide:answer:5"/>
          <p:cNvSpPr/>
          <p:nvPr/>
        </p:nvSpPr>
        <p:spPr>
          <a:xfrm>
            <a:off x="6095847" y="284607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5</a:t>
            </a:r>
          </a:p>
        </p:txBody>
      </p:sp>
      <p:sp>
        <p:nvSpPr>
          <p:cNvPr id="10" name="sle:guide:answer:6"/>
          <p:cNvSpPr/>
          <p:nvPr/>
        </p:nvSpPr>
        <p:spPr>
          <a:xfrm>
            <a:off x="7534467" y="284607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6</a:t>
            </a:r>
          </a:p>
        </p:txBody>
      </p:sp>
      <p:sp>
        <p:nvSpPr>
          <p:cNvPr id="11" name="sle:guide:answer:7"/>
          <p:cNvSpPr/>
          <p:nvPr/>
        </p:nvSpPr>
        <p:spPr>
          <a:xfrm>
            <a:off x="8973087" y="284607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7</a:t>
            </a:r>
          </a:p>
        </p:txBody>
      </p:sp>
      <p:sp>
        <p:nvSpPr>
          <p:cNvPr id="12" name="sle:guide:answer:8"/>
          <p:cNvSpPr/>
          <p:nvPr/>
        </p:nvSpPr>
        <p:spPr>
          <a:xfrm>
            <a:off x="10411707" y="284607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8</a:t>
            </a:r>
          </a:p>
        </p:txBody>
      </p:sp>
      <p:sp>
        <p:nvSpPr>
          <p:cNvPr id="13" name="sle:guide:answer:9"/>
          <p:cNvSpPr/>
          <p:nvPr/>
        </p:nvSpPr>
        <p:spPr>
          <a:xfrm>
            <a:off x="6095847" y="452628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9</a:t>
            </a:r>
          </a:p>
        </p:txBody>
      </p:sp>
      <p:sp>
        <p:nvSpPr>
          <p:cNvPr id="14" name="sle:guide:answer:10"/>
          <p:cNvSpPr/>
          <p:nvPr/>
        </p:nvSpPr>
        <p:spPr>
          <a:xfrm>
            <a:off x="7534467" y="452628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10</a:t>
            </a:r>
          </a:p>
        </p:txBody>
      </p:sp>
      <p:sp>
        <p:nvSpPr>
          <p:cNvPr id="15" name="sle:guide:answer:11"/>
          <p:cNvSpPr/>
          <p:nvPr/>
        </p:nvSpPr>
        <p:spPr>
          <a:xfrm>
            <a:off x="8973087" y="452628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11</a:t>
            </a:r>
          </a:p>
        </p:txBody>
      </p:sp>
      <p:sp>
        <p:nvSpPr>
          <p:cNvPr id="16" name="sle:guide:answer:12"/>
          <p:cNvSpPr/>
          <p:nvPr/>
        </p:nvSpPr>
        <p:spPr>
          <a:xfrm>
            <a:off x="10411707" y="452628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12</a:t>
            </a:r>
          </a:p>
        </p:txBody>
      </p:sp>
      <p:sp>
        <p:nvSpPr>
          <p:cNvPr id="17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8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9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20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21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SLE-S4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165860"/>
            <a:ext cx="11216359" cy="226314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487667" y="3840480"/>
            <a:ext cx="2560255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3413674" y="3840480"/>
            <a:ext cx="2560255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6339681" y="3840480"/>
            <a:ext cx="2560255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9265688" y="3840480"/>
            <a:ext cx="2438339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4</a:t>
            </a:r>
          </a:p>
        </p:txBody>
      </p:sp>
      <p:sp>
        <p:nvSpPr>
          <p:cNvPr id="9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0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1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2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3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SLE-S6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165860"/>
            <a:ext cx="11216359" cy="226314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487667" y="3977639"/>
            <a:ext cx="1706837" cy="18516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2389572" y="3977639"/>
            <a:ext cx="1706837" cy="18516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4291476" y="3977639"/>
            <a:ext cx="1706837" cy="18516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6193381" y="3977639"/>
            <a:ext cx="1706837" cy="18516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4</a:t>
            </a:r>
          </a:p>
        </p:txBody>
      </p:sp>
      <p:sp>
        <p:nvSpPr>
          <p:cNvPr id="9" name="sle:guide:answer:5"/>
          <p:cNvSpPr/>
          <p:nvPr/>
        </p:nvSpPr>
        <p:spPr>
          <a:xfrm>
            <a:off x="8095285" y="3977639"/>
            <a:ext cx="1706837" cy="18516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5</a:t>
            </a:r>
          </a:p>
        </p:txBody>
      </p:sp>
      <p:sp>
        <p:nvSpPr>
          <p:cNvPr id="10" name="sle:guide:answer:6"/>
          <p:cNvSpPr/>
          <p:nvPr/>
        </p:nvSpPr>
        <p:spPr>
          <a:xfrm>
            <a:off x="9997190" y="3977639"/>
            <a:ext cx="1706837" cy="18516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6</a:t>
            </a:r>
          </a:p>
        </p:txBody>
      </p:sp>
      <p:sp>
        <p:nvSpPr>
          <p:cNvPr id="11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2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3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4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5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SLE-X6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165860"/>
            <a:ext cx="5120511" cy="507492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095847" y="1508760"/>
            <a:ext cx="1706837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8046518" y="1508760"/>
            <a:ext cx="1706837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9997190" y="1508760"/>
            <a:ext cx="1706837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6095847" y="3909059"/>
            <a:ext cx="1706837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4</a:t>
            </a:r>
          </a:p>
        </p:txBody>
      </p:sp>
      <p:sp>
        <p:nvSpPr>
          <p:cNvPr id="9" name="sle:guide:answer:5"/>
          <p:cNvSpPr/>
          <p:nvPr/>
        </p:nvSpPr>
        <p:spPr>
          <a:xfrm>
            <a:off x="8046518" y="3909059"/>
            <a:ext cx="1706837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5</a:t>
            </a:r>
          </a:p>
        </p:txBody>
      </p:sp>
      <p:sp>
        <p:nvSpPr>
          <p:cNvPr id="10" name="sle:guide:answer:6"/>
          <p:cNvSpPr/>
          <p:nvPr/>
        </p:nvSpPr>
        <p:spPr>
          <a:xfrm>
            <a:off x="9997190" y="3909059"/>
            <a:ext cx="1706837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6</a:t>
            </a:r>
          </a:p>
        </p:txBody>
      </p:sp>
      <p:sp>
        <p:nvSpPr>
          <p:cNvPr id="11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2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3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4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5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SLE-X8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165860"/>
            <a:ext cx="5120511" cy="507492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095847" y="1508760"/>
            <a:ext cx="1219169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7558851" y="1508760"/>
            <a:ext cx="1219169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9021854" y="1508760"/>
            <a:ext cx="1219169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10484857" y="1508760"/>
            <a:ext cx="1219169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4</a:t>
            </a:r>
          </a:p>
        </p:txBody>
      </p:sp>
      <p:sp>
        <p:nvSpPr>
          <p:cNvPr id="9" name="sle:guide:answer:5"/>
          <p:cNvSpPr/>
          <p:nvPr/>
        </p:nvSpPr>
        <p:spPr>
          <a:xfrm>
            <a:off x="6095847" y="3909059"/>
            <a:ext cx="1219169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5</a:t>
            </a:r>
          </a:p>
        </p:txBody>
      </p:sp>
      <p:sp>
        <p:nvSpPr>
          <p:cNvPr id="10" name="sle:guide:answer:6"/>
          <p:cNvSpPr/>
          <p:nvPr/>
        </p:nvSpPr>
        <p:spPr>
          <a:xfrm>
            <a:off x="7558851" y="3909059"/>
            <a:ext cx="1219169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6</a:t>
            </a:r>
          </a:p>
        </p:txBody>
      </p:sp>
      <p:sp>
        <p:nvSpPr>
          <p:cNvPr id="11" name="sle:guide:answer:7"/>
          <p:cNvSpPr/>
          <p:nvPr/>
        </p:nvSpPr>
        <p:spPr>
          <a:xfrm>
            <a:off x="9021854" y="3909059"/>
            <a:ext cx="1219169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7</a:t>
            </a:r>
          </a:p>
        </p:txBody>
      </p:sp>
      <p:sp>
        <p:nvSpPr>
          <p:cNvPr id="12" name="sle:guide:answer:8"/>
          <p:cNvSpPr/>
          <p:nvPr/>
        </p:nvSpPr>
        <p:spPr>
          <a:xfrm>
            <a:off x="10484857" y="3909059"/>
            <a:ext cx="1219169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Answer 8</a:t>
            </a:r>
          </a:p>
        </p:txBody>
      </p:sp>
      <p:sp>
        <p:nvSpPr>
          <p:cNvPr id="13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4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5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6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7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SLE-R5</a:t>
            </a:r>
          </a:p>
        </p:txBody>
      </p:sp>
      <p:sp>
        <p:nvSpPr>
          <p:cNvPr id="4" name="sle:guide:answer:1"/>
          <p:cNvSpPr/>
          <p:nvPr/>
        </p:nvSpPr>
        <p:spPr>
          <a:xfrm>
            <a:off x="365750" y="2057400"/>
            <a:ext cx="2145738" cy="30861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5" name="sle:guide:answer:2"/>
          <p:cNvSpPr/>
          <p:nvPr/>
        </p:nvSpPr>
        <p:spPr>
          <a:xfrm>
            <a:off x="2694364" y="2057400"/>
            <a:ext cx="2145738" cy="30861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6" name="sle:guide:answer:3"/>
          <p:cNvSpPr/>
          <p:nvPr/>
        </p:nvSpPr>
        <p:spPr>
          <a:xfrm>
            <a:off x="5022978" y="2057400"/>
            <a:ext cx="2145738" cy="30861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3</a:t>
            </a:r>
          </a:p>
        </p:txBody>
      </p:sp>
      <p:sp>
        <p:nvSpPr>
          <p:cNvPr id="7" name="sle:guide:answer:4"/>
          <p:cNvSpPr/>
          <p:nvPr/>
        </p:nvSpPr>
        <p:spPr>
          <a:xfrm>
            <a:off x="7351592" y="2057400"/>
            <a:ext cx="2145738" cy="30861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4</a:t>
            </a:r>
          </a:p>
        </p:txBody>
      </p:sp>
      <p:sp>
        <p:nvSpPr>
          <p:cNvPr id="8" name="sle:guide:answer:5"/>
          <p:cNvSpPr/>
          <p:nvPr/>
        </p:nvSpPr>
        <p:spPr>
          <a:xfrm>
            <a:off x="9680205" y="2057400"/>
            <a:ext cx="2145738" cy="30861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5</a:t>
            </a:r>
          </a:p>
        </p:txBody>
      </p:sp>
      <p:sp>
        <p:nvSpPr>
          <p:cNvPr id="9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0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1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2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3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SLE-H1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097280"/>
            <a:ext cx="11216359" cy="514350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1463003" y="171450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3657508" y="274320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6095847" y="178308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8534186" y="308610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4</a:t>
            </a:r>
          </a:p>
        </p:txBody>
      </p:sp>
      <p:sp>
        <p:nvSpPr>
          <p:cNvPr id="9" name="sle:guide:answer:5"/>
          <p:cNvSpPr/>
          <p:nvPr/>
        </p:nvSpPr>
        <p:spPr>
          <a:xfrm>
            <a:off x="10362940" y="1645919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5</a:t>
            </a:r>
          </a:p>
        </p:txBody>
      </p:sp>
      <p:sp>
        <p:nvSpPr>
          <p:cNvPr id="10" name="sle:guide:answer:6"/>
          <p:cNvSpPr/>
          <p:nvPr/>
        </p:nvSpPr>
        <p:spPr>
          <a:xfrm>
            <a:off x="2438339" y="452628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6</a:t>
            </a:r>
          </a:p>
        </p:txBody>
      </p:sp>
      <p:sp>
        <p:nvSpPr>
          <p:cNvPr id="11" name="sle:guide:answer:7"/>
          <p:cNvSpPr/>
          <p:nvPr/>
        </p:nvSpPr>
        <p:spPr>
          <a:xfrm>
            <a:off x="5486262" y="480060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7</a:t>
            </a:r>
          </a:p>
        </p:txBody>
      </p:sp>
      <p:sp>
        <p:nvSpPr>
          <p:cNvPr id="12" name="sle:guide:answer:8"/>
          <p:cNvSpPr/>
          <p:nvPr/>
        </p:nvSpPr>
        <p:spPr>
          <a:xfrm>
            <a:off x="9143771" y="4937759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8</a:t>
            </a:r>
          </a:p>
        </p:txBody>
      </p:sp>
      <p:sp>
        <p:nvSpPr>
          <p:cNvPr id="13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4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5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6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7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SLE-H2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097280"/>
            <a:ext cx="11216359" cy="514350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975335" y="137160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2682172" y="233172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4510927" y="137160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6339681" y="2468879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4</a:t>
            </a:r>
          </a:p>
        </p:txBody>
      </p:sp>
      <p:sp>
        <p:nvSpPr>
          <p:cNvPr id="9" name="sle:guide:answer:5"/>
          <p:cNvSpPr/>
          <p:nvPr/>
        </p:nvSpPr>
        <p:spPr>
          <a:xfrm>
            <a:off x="8168435" y="144018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5</a:t>
            </a:r>
          </a:p>
        </p:txBody>
      </p:sp>
      <p:sp>
        <p:nvSpPr>
          <p:cNvPr id="10" name="sle:guide:answer:6"/>
          <p:cNvSpPr/>
          <p:nvPr/>
        </p:nvSpPr>
        <p:spPr>
          <a:xfrm>
            <a:off x="10241023" y="226314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6</a:t>
            </a:r>
          </a:p>
        </p:txBody>
      </p:sp>
      <p:sp>
        <p:nvSpPr>
          <p:cNvPr id="11" name="sle:guide:answer:7"/>
          <p:cNvSpPr/>
          <p:nvPr/>
        </p:nvSpPr>
        <p:spPr>
          <a:xfrm>
            <a:off x="1463003" y="356616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7</a:t>
            </a:r>
          </a:p>
        </p:txBody>
      </p:sp>
      <p:sp>
        <p:nvSpPr>
          <p:cNvPr id="12" name="sle:guide:answer:8"/>
          <p:cNvSpPr/>
          <p:nvPr/>
        </p:nvSpPr>
        <p:spPr>
          <a:xfrm>
            <a:off x="3657508" y="411480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8</a:t>
            </a:r>
          </a:p>
        </p:txBody>
      </p:sp>
      <p:sp>
        <p:nvSpPr>
          <p:cNvPr id="13" name="sle:guide:answer:9"/>
          <p:cNvSpPr/>
          <p:nvPr/>
        </p:nvSpPr>
        <p:spPr>
          <a:xfrm>
            <a:off x="5608179" y="363474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9</a:t>
            </a:r>
          </a:p>
        </p:txBody>
      </p:sp>
      <p:sp>
        <p:nvSpPr>
          <p:cNvPr id="14" name="sle:guide:answer:10"/>
          <p:cNvSpPr/>
          <p:nvPr/>
        </p:nvSpPr>
        <p:spPr>
          <a:xfrm>
            <a:off x="7558851" y="438912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10</a:t>
            </a:r>
          </a:p>
        </p:txBody>
      </p:sp>
      <p:sp>
        <p:nvSpPr>
          <p:cNvPr id="15" name="sle:guide:answer:11"/>
          <p:cNvSpPr/>
          <p:nvPr/>
        </p:nvSpPr>
        <p:spPr>
          <a:xfrm>
            <a:off x="9509522" y="356616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11</a:t>
            </a:r>
          </a:p>
        </p:txBody>
      </p:sp>
      <p:sp>
        <p:nvSpPr>
          <p:cNvPr id="16" name="sle:guide:answer:12"/>
          <p:cNvSpPr/>
          <p:nvPr/>
        </p:nvSpPr>
        <p:spPr>
          <a:xfrm>
            <a:off x="10484857" y="507492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12</a:t>
            </a:r>
          </a:p>
        </p:txBody>
      </p:sp>
      <p:sp>
        <p:nvSpPr>
          <p:cNvPr id="17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8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9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20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21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SLE-D5</a:t>
            </a:r>
          </a:p>
        </p:txBody>
      </p:sp>
      <p:sp>
        <p:nvSpPr>
          <p:cNvPr id="4" name="sle:guide:media:1"/>
          <p:cNvSpPr/>
          <p:nvPr/>
        </p:nvSpPr>
        <p:spPr>
          <a:xfrm>
            <a:off x="365750" y="1165860"/>
            <a:ext cx="5608179" cy="4937759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 1</a:t>
            </a:r>
          </a:p>
        </p:txBody>
      </p:sp>
      <p:sp>
        <p:nvSpPr>
          <p:cNvPr id="5" name="sle:guide:media:2"/>
          <p:cNvSpPr/>
          <p:nvPr/>
        </p:nvSpPr>
        <p:spPr>
          <a:xfrm>
            <a:off x="6217764" y="1165860"/>
            <a:ext cx="5608179" cy="4937759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 2</a:t>
            </a:r>
          </a:p>
        </p:txBody>
      </p:sp>
      <p:sp>
        <p:nvSpPr>
          <p:cNvPr id="6" name="sle:guide:answer:1"/>
          <p:cNvSpPr/>
          <p:nvPr/>
        </p:nvSpPr>
        <p:spPr>
          <a:xfrm>
            <a:off x="6827349" y="171450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1</a:t>
            </a:r>
          </a:p>
        </p:txBody>
      </p:sp>
      <p:sp>
        <p:nvSpPr>
          <p:cNvPr id="7" name="sle:guide:answer:2"/>
          <p:cNvSpPr/>
          <p:nvPr/>
        </p:nvSpPr>
        <p:spPr>
          <a:xfrm>
            <a:off x="9509522" y="219456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2</a:t>
            </a:r>
          </a:p>
        </p:txBody>
      </p:sp>
      <p:sp>
        <p:nvSpPr>
          <p:cNvPr id="8" name="sle:guide:answer:3"/>
          <p:cNvSpPr/>
          <p:nvPr/>
        </p:nvSpPr>
        <p:spPr>
          <a:xfrm>
            <a:off x="7558851" y="356616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3</a:t>
            </a:r>
          </a:p>
        </p:txBody>
      </p:sp>
      <p:sp>
        <p:nvSpPr>
          <p:cNvPr id="9" name="sle:guide:answer:4"/>
          <p:cNvSpPr/>
          <p:nvPr/>
        </p:nvSpPr>
        <p:spPr>
          <a:xfrm>
            <a:off x="10241023" y="425196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4</a:t>
            </a:r>
          </a:p>
        </p:txBody>
      </p:sp>
      <p:sp>
        <p:nvSpPr>
          <p:cNvPr id="10" name="sle:guide:answer:5"/>
          <p:cNvSpPr/>
          <p:nvPr/>
        </p:nvSpPr>
        <p:spPr>
          <a:xfrm>
            <a:off x="8534186" y="514350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5</a:t>
            </a:r>
          </a:p>
        </p:txBody>
      </p:sp>
      <p:sp>
        <p:nvSpPr>
          <p:cNvPr id="11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2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3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4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5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SLE-D7</a:t>
            </a:r>
          </a:p>
        </p:txBody>
      </p:sp>
      <p:sp>
        <p:nvSpPr>
          <p:cNvPr id="4" name="sle:guide:media:1"/>
          <p:cNvSpPr/>
          <p:nvPr/>
        </p:nvSpPr>
        <p:spPr>
          <a:xfrm>
            <a:off x="365750" y="1165860"/>
            <a:ext cx="5608179" cy="4937759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 1</a:t>
            </a:r>
          </a:p>
        </p:txBody>
      </p:sp>
      <p:sp>
        <p:nvSpPr>
          <p:cNvPr id="5" name="sle:guide:media:2"/>
          <p:cNvSpPr/>
          <p:nvPr/>
        </p:nvSpPr>
        <p:spPr>
          <a:xfrm>
            <a:off x="6217764" y="1165860"/>
            <a:ext cx="5608179" cy="4937759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 2</a:t>
            </a:r>
          </a:p>
        </p:txBody>
      </p:sp>
      <p:sp>
        <p:nvSpPr>
          <p:cNvPr id="6" name="sle:guide:answer:1"/>
          <p:cNvSpPr/>
          <p:nvPr/>
        </p:nvSpPr>
        <p:spPr>
          <a:xfrm>
            <a:off x="6705432" y="150876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1</a:t>
            </a:r>
          </a:p>
        </p:txBody>
      </p:sp>
      <p:sp>
        <p:nvSpPr>
          <p:cNvPr id="7" name="sle:guide:answer:2"/>
          <p:cNvSpPr/>
          <p:nvPr/>
        </p:nvSpPr>
        <p:spPr>
          <a:xfrm>
            <a:off x="8778020" y="150876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2</a:t>
            </a:r>
          </a:p>
        </p:txBody>
      </p:sp>
      <p:sp>
        <p:nvSpPr>
          <p:cNvPr id="8" name="sle:guide:answer:3"/>
          <p:cNvSpPr/>
          <p:nvPr/>
        </p:nvSpPr>
        <p:spPr>
          <a:xfrm>
            <a:off x="10606774" y="192024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3</a:t>
            </a:r>
          </a:p>
        </p:txBody>
      </p:sp>
      <p:sp>
        <p:nvSpPr>
          <p:cNvPr id="9" name="sle:guide:answer:4"/>
          <p:cNvSpPr/>
          <p:nvPr/>
        </p:nvSpPr>
        <p:spPr>
          <a:xfrm>
            <a:off x="7315017" y="315468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4</a:t>
            </a:r>
          </a:p>
        </p:txBody>
      </p:sp>
      <p:sp>
        <p:nvSpPr>
          <p:cNvPr id="10" name="sle:guide:answer:5"/>
          <p:cNvSpPr/>
          <p:nvPr/>
        </p:nvSpPr>
        <p:spPr>
          <a:xfrm>
            <a:off x="9753356" y="342900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5</a:t>
            </a:r>
          </a:p>
        </p:txBody>
      </p:sp>
      <p:sp>
        <p:nvSpPr>
          <p:cNvPr id="11" name="sle:guide:answer:6"/>
          <p:cNvSpPr/>
          <p:nvPr/>
        </p:nvSpPr>
        <p:spPr>
          <a:xfrm>
            <a:off x="6827349" y="4937759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6</a:t>
            </a:r>
          </a:p>
        </p:txBody>
      </p:sp>
      <p:sp>
        <p:nvSpPr>
          <p:cNvPr id="12" name="sle:guide:answer:7"/>
          <p:cNvSpPr/>
          <p:nvPr/>
        </p:nvSpPr>
        <p:spPr>
          <a:xfrm>
            <a:off x="9265688" y="507492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7</a:t>
            </a:r>
          </a:p>
        </p:txBody>
      </p:sp>
      <p:sp>
        <p:nvSpPr>
          <p:cNvPr id="13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4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5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6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7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SLE-W2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303020"/>
            <a:ext cx="6095847" cy="452628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7315017" y="1920240"/>
            <a:ext cx="3657508" cy="13716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Field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7315017" y="3771900"/>
            <a:ext cx="3657508" cy="13716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Field 2</a:t>
            </a:r>
          </a:p>
        </p:txBody>
      </p:sp>
      <p:sp>
        <p:nvSpPr>
          <p:cNvPr id="7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8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9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0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1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SLE-W3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2682172" y="1165860"/>
            <a:ext cx="6827349" cy="315468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1097252" y="4732020"/>
            <a:ext cx="3169840" cy="11658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Field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4510927" y="4732020"/>
            <a:ext cx="3169840" cy="11658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Field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7924601" y="4732020"/>
            <a:ext cx="3169840" cy="11658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Field 3</a:t>
            </a:r>
          </a:p>
        </p:txBody>
      </p:sp>
      <p:sp>
        <p:nvSpPr>
          <p:cNvPr id="8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9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0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1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2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SLE-W4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303020"/>
            <a:ext cx="6095847" cy="452628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 or video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7315017" y="1303020"/>
            <a:ext cx="4145176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Field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7315017" y="2468879"/>
            <a:ext cx="4145176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Field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7315017" y="3634740"/>
            <a:ext cx="4145176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Field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7315017" y="4800600"/>
            <a:ext cx="4145176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Field 4</a:t>
            </a:r>
          </a:p>
        </p:txBody>
      </p:sp>
      <p:sp>
        <p:nvSpPr>
          <p:cNvPr id="9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0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1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2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3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SLE-W6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01" y="1371600"/>
            <a:ext cx="3169840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Operation 1 =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81" y="1371600"/>
            <a:ext cx="3169840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Operation 2 =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01" y="3017520"/>
            <a:ext cx="3169840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Operation 3 =</a:t>
            </a:r>
          </a:p>
        </p:txBody>
      </p:sp>
      <p:sp>
        <p:nvSpPr>
          <p:cNvPr id="7" name="Rectangle 6"/>
          <p:cNvSpPr/>
          <p:nvPr/>
        </p:nvSpPr>
        <p:spPr>
          <a:xfrm>
            <a:off x="6339681" y="3017520"/>
            <a:ext cx="3169840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Operation 4 =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01" y="4663440"/>
            <a:ext cx="3169840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Operation 5 =</a:t>
            </a:r>
          </a:p>
        </p:txBody>
      </p:sp>
      <p:sp>
        <p:nvSpPr>
          <p:cNvPr id="9" name="Rectangle 8"/>
          <p:cNvSpPr/>
          <p:nvPr/>
        </p:nvSpPr>
        <p:spPr>
          <a:xfrm>
            <a:off x="6339681" y="4663440"/>
            <a:ext cx="3169840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Operation 6 =</a:t>
            </a:r>
          </a:p>
        </p:txBody>
      </p:sp>
      <p:sp>
        <p:nvSpPr>
          <p:cNvPr id="10" name="sle:guide:answer:1"/>
          <p:cNvSpPr/>
          <p:nvPr/>
        </p:nvSpPr>
        <p:spPr>
          <a:xfrm>
            <a:off x="4023259" y="1371600"/>
            <a:ext cx="1706837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Field 1</a:t>
            </a:r>
          </a:p>
        </p:txBody>
      </p:sp>
      <p:sp>
        <p:nvSpPr>
          <p:cNvPr id="11" name="sle:guide:answer:2"/>
          <p:cNvSpPr/>
          <p:nvPr/>
        </p:nvSpPr>
        <p:spPr>
          <a:xfrm>
            <a:off x="9631439" y="1371600"/>
            <a:ext cx="1706837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Field 2</a:t>
            </a:r>
          </a:p>
        </p:txBody>
      </p:sp>
      <p:sp>
        <p:nvSpPr>
          <p:cNvPr id="12" name="sle:guide:answer:3"/>
          <p:cNvSpPr/>
          <p:nvPr/>
        </p:nvSpPr>
        <p:spPr>
          <a:xfrm>
            <a:off x="4023259" y="3017520"/>
            <a:ext cx="1706837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Field 3</a:t>
            </a:r>
          </a:p>
        </p:txBody>
      </p:sp>
      <p:sp>
        <p:nvSpPr>
          <p:cNvPr id="13" name="sle:guide:answer:4"/>
          <p:cNvSpPr/>
          <p:nvPr/>
        </p:nvSpPr>
        <p:spPr>
          <a:xfrm>
            <a:off x="9631439" y="3017520"/>
            <a:ext cx="1706837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Field 4</a:t>
            </a:r>
          </a:p>
        </p:txBody>
      </p:sp>
      <p:sp>
        <p:nvSpPr>
          <p:cNvPr id="14" name="sle:guide:answer:5"/>
          <p:cNvSpPr/>
          <p:nvPr/>
        </p:nvSpPr>
        <p:spPr>
          <a:xfrm>
            <a:off x="4023259" y="4663440"/>
            <a:ext cx="1706837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Field 5</a:t>
            </a:r>
          </a:p>
        </p:txBody>
      </p:sp>
      <p:sp>
        <p:nvSpPr>
          <p:cNvPr id="15" name="sle:guide:answer:6"/>
          <p:cNvSpPr/>
          <p:nvPr/>
        </p:nvSpPr>
        <p:spPr>
          <a:xfrm>
            <a:off x="9631439" y="4663440"/>
            <a:ext cx="1706837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Field 6</a:t>
            </a:r>
          </a:p>
        </p:txBody>
      </p:sp>
      <p:sp>
        <p:nvSpPr>
          <p:cNvPr id="16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7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8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9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20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SLE-W9</a:t>
            </a:r>
          </a:p>
        </p:txBody>
      </p:sp>
      <p:sp>
        <p:nvSpPr>
          <p:cNvPr id="4" name="Rectangle 3"/>
          <p:cNvSpPr/>
          <p:nvPr/>
        </p:nvSpPr>
        <p:spPr>
          <a:xfrm>
            <a:off x="487667" y="137160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Operation 1 =</a:t>
            </a:r>
          </a:p>
        </p:txBody>
      </p:sp>
      <p:sp>
        <p:nvSpPr>
          <p:cNvPr id="5" name="Rectangle 4"/>
          <p:cNvSpPr/>
          <p:nvPr/>
        </p:nvSpPr>
        <p:spPr>
          <a:xfrm>
            <a:off x="4389010" y="137160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Operation 2 =</a:t>
            </a:r>
          </a:p>
        </p:txBody>
      </p:sp>
      <p:sp>
        <p:nvSpPr>
          <p:cNvPr id="6" name="Rectangle 5"/>
          <p:cNvSpPr/>
          <p:nvPr/>
        </p:nvSpPr>
        <p:spPr>
          <a:xfrm>
            <a:off x="8290352" y="137160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Operation 3 =</a:t>
            </a:r>
          </a:p>
        </p:txBody>
      </p:sp>
      <p:sp>
        <p:nvSpPr>
          <p:cNvPr id="7" name="Rectangle 6"/>
          <p:cNvSpPr/>
          <p:nvPr/>
        </p:nvSpPr>
        <p:spPr>
          <a:xfrm>
            <a:off x="487667" y="301752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Operation 4 =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9010" y="301752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Operation 5 =</a:t>
            </a:r>
          </a:p>
        </p:txBody>
      </p:sp>
      <p:sp>
        <p:nvSpPr>
          <p:cNvPr id="9" name="Rectangle 8"/>
          <p:cNvSpPr/>
          <p:nvPr/>
        </p:nvSpPr>
        <p:spPr>
          <a:xfrm>
            <a:off x="8290352" y="301752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Operation 6 =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667" y="466344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Operation 7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9010" y="466344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Operation 8 =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90352" y="466344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Operation 9 =</a:t>
            </a:r>
          </a:p>
        </p:txBody>
      </p:sp>
      <p:sp>
        <p:nvSpPr>
          <p:cNvPr id="13" name="sle:guide:answer:1"/>
          <p:cNvSpPr/>
          <p:nvPr/>
        </p:nvSpPr>
        <p:spPr>
          <a:xfrm>
            <a:off x="2804089" y="137160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Field 1</a:t>
            </a:r>
          </a:p>
        </p:txBody>
      </p:sp>
      <p:sp>
        <p:nvSpPr>
          <p:cNvPr id="14" name="sle:guide:answer:2"/>
          <p:cNvSpPr/>
          <p:nvPr/>
        </p:nvSpPr>
        <p:spPr>
          <a:xfrm>
            <a:off x="6705432" y="137160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Field 2</a:t>
            </a:r>
          </a:p>
        </p:txBody>
      </p:sp>
      <p:sp>
        <p:nvSpPr>
          <p:cNvPr id="15" name="sle:guide:answer:3"/>
          <p:cNvSpPr/>
          <p:nvPr/>
        </p:nvSpPr>
        <p:spPr>
          <a:xfrm>
            <a:off x="10606774" y="137160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Field 3</a:t>
            </a:r>
          </a:p>
        </p:txBody>
      </p:sp>
      <p:sp>
        <p:nvSpPr>
          <p:cNvPr id="16" name="sle:guide:answer:4"/>
          <p:cNvSpPr/>
          <p:nvPr/>
        </p:nvSpPr>
        <p:spPr>
          <a:xfrm>
            <a:off x="2804089" y="301752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Field 4</a:t>
            </a:r>
          </a:p>
        </p:txBody>
      </p:sp>
      <p:sp>
        <p:nvSpPr>
          <p:cNvPr id="17" name="sle:guide:answer:5"/>
          <p:cNvSpPr/>
          <p:nvPr/>
        </p:nvSpPr>
        <p:spPr>
          <a:xfrm>
            <a:off x="6705432" y="301752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Field 5</a:t>
            </a:r>
          </a:p>
        </p:txBody>
      </p:sp>
      <p:sp>
        <p:nvSpPr>
          <p:cNvPr id="18" name="sle:guide:answer:6"/>
          <p:cNvSpPr/>
          <p:nvPr/>
        </p:nvSpPr>
        <p:spPr>
          <a:xfrm>
            <a:off x="10606774" y="301752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Field 6</a:t>
            </a:r>
          </a:p>
        </p:txBody>
      </p:sp>
      <p:sp>
        <p:nvSpPr>
          <p:cNvPr id="19" name="sle:guide:answer:7"/>
          <p:cNvSpPr/>
          <p:nvPr/>
        </p:nvSpPr>
        <p:spPr>
          <a:xfrm>
            <a:off x="2804089" y="466344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Field 7</a:t>
            </a:r>
          </a:p>
        </p:txBody>
      </p:sp>
      <p:sp>
        <p:nvSpPr>
          <p:cNvPr id="20" name="sle:guide:answer:8"/>
          <p:cNvSpPr/>
          <p:nvPr/>
        </p:nvSpPr>
        <p:spPr>
          <a:xfrm>
            <a:off x="6705432" y="466344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Field 8</a:t>
            </a:r>
          </a:p>
        </p:txBody>
      </p:sp>
      <p:sp>
        <p:nvSpPr>
          <p:cNvPr id="21" name="sle:guide:answer:9"/>
          <p:cNvSpPr/>
          <p:nvPr/>
        </p:nvSpPr>
        <p:spPr>
          <a:xfrm>
            <a:off x="10606774" y="466344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Field 9</a:t>
            </a:r>
          </a:p>
        </p:txBody>
      </p:sp>
      <p:sp>
        <p:nvSpPr>
          <p:cNvPr id="22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23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24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25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26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SLE-N1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75335" y="24003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975335" y="331584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2682172" y="24003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2682172" y="3315843"/>
            <a:ext cx="914378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389010" y="24003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4389010" y="331584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6095847" y="24003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6095847" y="331584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802684" y="24003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7802684" y="3315843"/>
            <a:ext cx="914378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9509522" y="24003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9509522" y="331584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le:guide:answer:1"/>
          <p:cNvSpPr/>
          <p:nvPr/>
        </p:nvSpPr>
        <p:spPr>
          <a:xfrm>
            <a:off x="9582672" y="2474366"/>
            <a:ext cx="768076" cy="808558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top</a:t>
            </a:r>
          </a:p>
        </p:txBody>
      </p:sp>
      <p:sp>
        <p:nvSpPr>
          <p:cNvPr id="17" name="sle:guide:answer:2"/>
          <p:cNvSpPr/>
          <p:nvPr/>
        </p:nvSpPr>
        <p:spPr>
          <a:xfrm>
            <a:off x="9582672" y="3348761"/>
            <a:ext cx="768076" cy="808558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bottom</a:t>
            </a:r>
          </a:p>
        </p:txBody>
      </p:sp>
      <p:sp>
        <p:nvSpPr>
          <p:cNvPr id="18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19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20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21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22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SLE-N2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438339" y="1234439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2438339" y="214998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4389010" y="1234439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4389010" y="214998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6339681" y="1234439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6339681" y="214998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8290352" y="1234439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8290352" y="214998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2438339" y="37719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2438339" y="468744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4389010" y="37719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4389010" y="468744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6339681" y="37719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>
            <a:off x="6339681" y="468744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8290352" y="37719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8290352" y="468744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sle:guide:answer:1"/>
          <p:cNvSpPr/>
          <p:nvPr/>
        </p:nvSpPr>
        <p:spPr>
          <a:xfrm>
            <a:off x="8363502" y="3845966"/>
            <a:ext cx="768076" cy="808558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top</a:t>
            </a:r>
          </a:p>
        </p:txBody>
      </p:sp>
      <p:sp>
        <p:nvSpPr>
          <p:cNvPr id="21" name="sle:guide:answer:2"/>
          <p:cNvSpPr/>
          <p:nvPr/>
        </p:nvSpPr>
        <p:spPr>
          <a:xfrm>
            <a:off x="8363502" y="4720361"/>
            <a:ext cx="768076" cy="808558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bottom</a:t>
            </a:r>
          </a:p>
        </p:txBody>
      </p:sp>
      <p:sp>
        <p:nvSpPr>
          <p:cNvPr id="22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23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24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25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26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SLE-K1</a:t>
            </a:r>
          </a:p>
        </p:txBody>
      </p:sp>
      <p:sp>
        <p:nvSpPr>
          <p:cNvPr id="4" name="sle:guide:answer:1"/>
          <p:cNvSpPr/>
          <p:nvPr/>
        </p:nvSpPr>
        <p:spPr>
          <a:xfrm>
            <a:off x="3657508" y="1920240"/>
            <a:ext cx="4876678" cy="30861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5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6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7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8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9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Type the question here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SLE-K4</a:t>
            </a:r>
          </a:p>
        </p:txBody>
      </p:sp>
      <p:sp>
        <p:nvSpPr>
          <p:cNvPr id="4" name="sle:guide:answer:1"/>
          <p:cNvSpPr/>
          <p:nvPr/>
        </p:nvSpPr>
        <p:spPr>
          <a:xfrm>
            <a:off x="609584" y="1165860"/>
            <a:ext cx="5242428" cy="24003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1</a:t>
            </a:r>
          </a:p>
        </p:txBody>
      </p:sp>
      <p:sp>
        <p:nvSpPr>
          <p:cNvPr id="5" name="sle:guide:answer:2"/>
          <p:cNvSpPr/>
          <p:nvPr/>
        </p:nvSpPr>
        <p:spPr>
          <a:xfrm>
            <a:off x="6339681" y="1165860"/>
            <a:ext cx="5242428" cy="24003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2</a:t>
            </a:r>
          </a:p>
        </p:txBody>
      </p:sp>
      <p:sp>
        <p:nvSpPr>
          <p:cNvPr id="6" name="sle:guide:answer:3"/>
          <p:cNvSpPr/>
          <p:nvPr/>
        </p:nvSpPr>
        <p:spPr>
          <a:xfrm>
            <a:off x="609584" y="3771900"/>
            <a:ext cx="5242428" cy="24003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3</a:t>
            </a:r>
          </a:p>
        </p:txBody>
      </p:sp>
      <p:sp>
        <p:nvSpPr>
          <p:cNvPr id="7" name="sle:guide:answer:4"/>
          <p:cNvSpPr/>
          <p:nvPr/>
        </p:nvSpPr>
        <p:spPr>
          <a:xfrm>
            <a:off x="6339681" y="3771900"/>
            <a:ext cx="5242428" cy="24003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Answer 4</a:t>
            </a:r>
          </a:p>
        </p:txBody>
      </p:sp>
      <p:sp>
        <p:nvSpPr>
          <p:cNvPr id="8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Question time · test time · n / N (added by the system: leave it empty)</a:t>
            </a:r>
          </a:p>
        </p:txBody>
      </p:sp>
      <p:sp>
        <p:nvSpPr>
          <p:cNvPr id="9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0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1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2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