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media2.mp3" ContentType="audio/mpe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Cómo funciona esta plantilla:</a:t>
            </a:r>
          </a:p>
          <a:p>
            <a:r>
              <a:t>- sle:answer:4|cuatro → zona de escritura; las respuestas aceptadas van separadas por |.</a:t>
            </a:r>
          </a:p>
          <a:p>
            <a:r>
              <a:t>- sle:option → opción; sle:option:correct → opción correcta. Si hay más de una correcta, la pregunta es de varias opciones.</a:t>
            </a:r>
          </a:p>
          <a:p>
            <a:r>
              <a:t>- sle:next / sle:prev → botones siguiente / anterior.</a:t>
            </a:r>
          </a:p>
          <a:p>
            <a:r>
              <a:t>- sle:autoplay (en un vídeo o audio) → empieza a reproducirse solo.</a:t>
            </a:r>
          </a:p>
          <a:p>
            <a:r>
              <a:t>Todo lo demás (tiempos, puntuación, recorridos, desordenar) se ajusta después en el editor.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Respuesta escrita: la forma de la zona se llama sle:answer seguido de las respuestas aceptadas separadas por |.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Una sola opción: cada opción se llama sle:option y la correcta sle:option:correct.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Varias opciones: hay más de una opción llamada sle:option:correct, así que el alumno puede marcar varias.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Respuesta escrita: la forma de la zona se llama sle:answer seguido de las respuestas aceptadas separadas por |.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Una sola opción: cada opción se llama sle:option y la correcta sle:option:correct.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Varias opciones: hay más de una opción llamada sle:option:correct, así que el alumno puede marcar varias.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Respuesta escrita: la forma de la zona se llama sle:answer seguido de las respuestas aceptadas separadas por |.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Una sola opción: cada opción se llama sle:option y la correcta sle:option:correct.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Varias opciones: hay más de una opción llamada sle:option:correct, así que el alumno puede marcar varias.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2.png"/><Relationship Id="rId5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2.png"/><Relationship Id="rId5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2.png"/><Relationship Id="rId5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3"/><Relationship Id="rId3" Type="http://schemas.openxmlformats.org/officeDocument/2006/relationships/audio" Target="../media/media2.mp3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3"/><Relationship Id="rId3" Type="http://schemas.openxmlformats.org/officeDocument/2006/relationships/audio" Target="../media/media2.mp3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3"/><Relationship Id="rId3" Type="http://schemas.openxmlformats.org/officeDocument/2006/relationships/audio" Target="../media/media2.mp3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7286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>
                <a:solidFill>
                  <a:srgbClr val="1F6FB2"/>
                </a:solidFill>
              </a:rPr>
              <a:t>Demo de SLIDE.education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72865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6B6B70"/>
                </a:solidFill>
              </a:rPr>
              <a:t>Plantilla de ejemplo: imagen, vídeo y audio con los tres tipos de pregunta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728655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Sube este fichero tal cual: las preguntas quedan configuradas solas.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Cada opción es una forma independiente y la zona de escritura es un rectángulo.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El nombre de cada forma (Inicio › Seleccionar › Panel de selección) indica su papel: sle:option, sle:option:correct, sle:answer:respuesta, sle:next.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Deja libre la franja inferior: ahí aparecen el tiempo restante y el número de diapositiva.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Las animaciones y transiciones no se usan.</a:t>
            </a:r>
          </a:p>
        </p:txBody>
      </p:sp>
      <p:sp>
        <p:nvSpPr>
          <p:cNvPr id="5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Empezar 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¿Cuántas figuras hay en la imagen?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2.a · Imagen · respuesta escrita</a:t>
            </a:r>
          </a:p>
        </p:txBody>
      </p:sp>
      <p:pic>
        <p:nvPicPr>
          <p:cNvPr id="4" name="Picture 3" descr="sha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63040"/>
            <a:ext cx="5669280" cy="4251960"/>
          </a:xfrm>
          <a:prstGeom prst="rect">
            <a:avLst/>
          </a:prstGeom>
        </p:spPr>
      </p:pic>
      <p:sp>
        <p:nvSpPr>
          <p:cNvPr id="5" name="sle:answer:4|cuatro"/>
          <p:cNvSpPr/>
          <p:nvPr/>
        </p:nvSpPr>
        <p:spPr>
          <a:xfrm>
            <a:off x="6492240" y="2103120"/>
            <a:ext cx="521208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i="1">
                <a:solidFill>
                  <a:srgbClr val="6B6B70"/>
                </a:solidFill>
              </a:rPr>
              <a:t>Escribe aquí tu respuesta</a:t>
            </a:r>
          </a:p>
        </p:txBody>
      </p:sp>
      <p:sp>
        <p:nvSpPr>
          <p:cNvPr id="6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¿De qué color es el círculo?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2.b · Imagen · una sola opción</a:t>
            </a:r>
          </a:p>
        </p:txBody>
      </p:sp>
      <p:pic>
        <p:nvPicPr>
          <p:cNvPr id="4" name="Picture 3" descr="sha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63040"/>
            <a:ext cx="5669280" cy="4251960"/>
          </a:xfrm>
          <a:prstGeom prst="rect">
            <a:avLst/>
          </a:prstGeom>
        </p:spPr>
      </p:pic>
      <p:sp>
        <p:nvSpPr>
          <p:cNvPr id="5" name="sle:option:correct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Rojo</a:t>
            </a:r>
          </a:p>
        </p:txBody>
      </p:sp>
      <p:sp>
        <p:nvSpPr>
          <p:cNvPr id="6" name="sle:option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Azul</a:t>
            </a:r>
          </a:p>
        </p:txBody>
      </p:sp>
      <p:sp>
        <p:nvSpPr>
          <p:cNvPr id="7" name="sle:option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Verde</a:t>
            </a:r>
          </a:p>
        </p:txBody>
      </p:sp>
      <p:sp>
        <p:nvSpPr>
          <p:cNvPr id="8" name="sle:option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Amarillo</a:t>
            </a:r>
          </a:p>
        </p:txBody>
      </p:sp>
      <p:sp>
        <p:nvSpPr>
          <p:cNvPr id="9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¿Qué figuras tienen esquinas?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2.c · Imagen · varias opciones</a:t>
            </a:r>
          </a:p>
        </p:txBody>
      </p:sp>
      <p:pic>
        <p:nvPicPr>
          <p:cNvPr id="4" name="Picture 3" descr="sha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63040"/>
            <a:ext cx="5669280" cy="4251960"/>
          </a:xfrm>
          <a:prstGeom prst="rect">
            <a:avLst/>
          </a:prstGeom>
        </p:spPr>
      </p:pic>
      <p:sp>
        <p:nvSpPr>
          <p:cNvPr id="5" name="sle:option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Círculo</a:t>
            </a:r>
          </a:p>
        </p:txBody>
      </p:sp>
      <p:sp>
        <p:nvSpPr>
          <p:cNvPr id="6" name="sle:option:correct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Cuadrado</a:t>
            </a:r>
          </a:p>
        </p:txBody>
      </p:sp>
      <p:sp>
        <p:nvSpPr>
          <p:cNvPr id="7" name="sle:option:correct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Triángulo</a:t>
            </a:r>
          </a:p>
        </p:txBody>
      </p:sp>
      <p:sp>
        <p:nvSpPr>
          <p:cNvPr id="8" name="sle:option:correct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Estrella</a:t>
            </a:r>
          </a:p>
        </p:txBody>
      </p:sp>
      <p:sp>
        <p:nvSpPr>
          <p:cNvPr id="9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¿Qué número apareció en último lugar?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3.a · Vídeo · respuesta escrita</a:t>
            </a:r>
          </a:p>
        </p:txBody>
      </p:sp>
      <p:pic>
        <p:nvPicPr>
          <p:cNvPr id="4" name="sle:autoplay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65960"/>
            <a:ext cx="5669280" cy="3188970"/>
          </a:xfrm>
          <a:prstGeom prst="rect">
            <a:avLst/>
          </a:prstGeom>
        </p:spPr>
      </p:pic>
      <p:sp>
        <p:nvSpPr>
          <p:cNvPr id="5" name="sle:answer:9|nueve"/>
          <p:cNvSpPr/>
          <p:nvPr/>
        </p:nvSpPr>
        <p:spPr>
          <a:xfrm>
            <a:off x="6492240" y="2103120"/>
            <a:ext cx="521208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i="1">
                <a:solidFill>
                  <a:srgbClr val="6B6B70"/>
                </a:solidFill>
              </a:rPr>
              <a:t>Escribe aquí tu respuesta</a:t>
            </a:r>
          </a:p>
        </p:txBody>
      </p:sp>
      <p:sp>
        <p:nvSpPr>
          <p:cNvPr id="6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¿Cuál fue el primer número?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3.b · Vídeo · una sola opción</a:t>
            </a:r>
          </a:p>
        </p:txBody>
      </p:sp>
      <p:pic>
        <p:nvPicPr>
          <p:cNvPr id="4" name="media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65960"/>
            <a:ext cx="5669280" cy="3188970"/>
          </a:xfrm>
          <a:prstGeom prst="rect">
            <a:avLst/>
          </a:prstGeom>
        </p:spPr>
      </p:pic>
      <p:sp>
        <p:nvSpPr>
          <p:cNvPr id="5" name="sle:option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3</a:t>
            </a:r>
          </a:p>
        </p:txBody>
      </p:sp>
      <p:sp>
        <p:nvSpPr>
          <p:cNvPr id="6" name="sle:option:correct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7</a:t>
            </a:r>
          </a:p>
        </p:txBody>
      </p:sp>
      <p:sp>
        <p:nvSpPr>
          <p:cNvPr id="7" name="sle:option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9</a:t>
            </a:r>
          </a:p>
        </p:txBody>
      </p:sp>
      <p:sp>
        <p:nvSpPr>
          <p:cNvPr id="8" name="sle:option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5</a:t>
            </a:r>
          </a:p>
        </p:txBody>
      </p:sp>
      <p:sp>
        <p:nvSpPr>
          <p:cNvPr id="9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¿Qué números aparecieron en el vídeo?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3.c · Vídeo · varias opciones</a:t>
            </a:r>
          </a:p>
        </p:txBody>
      </p:sp>
      <p:pic>
        <p:nvPicPr>
          <p:cNvPr id="4" name="media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65960"/>
            <a:ext cx="5669280" cy="3188970"/>
          </a:xfrm>
          <a:prstGeom prst="rect">
            <a:avLst/>
          </a:prstGeom>
        </p:spPr>
      </p:pic>
      <p:sp>
        <p:nvSpPr>
          <p:cNvPr id="5" name="sle:option:correct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7</a:t>
            </a:r>
          </a:p>
        </p:txBody>
      </p:sp>
      <p:sp>
        <p:nvSpPr>
          <p:cNvPr id="6" name="sle:option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5</a:t>
            </a:r>
          </a:p>
        </p:txBody>
      </p:sp>
      <p:sp>
        <p:nvSpPr>
          <p:cNvPr id="7" name="sle:option:correct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3</a:t>
            </a:r>
          </a:p>
        </p:txBody>
      </p:sp>
      <p:sp>
        <p:nvSpPr>
          <p:cNvPr id="8" name="sle:option:correct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9</a:t>
            </a:r>
          </a:p>
        </p:txBody>
      </p:sp>
      <p:sp>
        <p:nvSpPr>
          <p:cNvPr id="9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¿Cuál fue la última palabra?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4.a · Audio · respuesta escrita</a:t>
            </a:r>
          </a:p>
        </p:txBody>
      </p:sp>
      <p:pic>
        <p:nvPicPr>
          <p:cNvPr id="4" name="sle:autoplay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94560" y="1828800"/>
            <a:ext cx="2194560" cy="2194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206240"/>
            <a:ext cx="5669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6B6B70"/>
                </a:solidFill>
              </a:rPr>
              <a:t>Pulsa ▶ para escuchar</a:t>
            </a:r>
          </a:p>
        </p:txBody>
      </p:sp>
      <p:sp>
        <p:nvSpPr>
          <p:cNvPr id="6" name="sle:answer:azul"/>
          <p:cNvSpPr/>
          <p:nvPr/>
        </p:nvSpPr>
        <p:spPr>
          <a:xfrm>
            <a:off x="6492240" y="2103120"/>
            <a:ext cx="521208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i="1">
                <a:solidFill>
                  <a:srgbClr val="6B6B70"/>
                </a:solidFill>
              </a:rPr>
              <a:t>Escribe aquí tu respuesta</a:t>
            </a:r>
          </a:p>
        </p:txBody>
      </p:sp>
      <p:sp>
        <p:nvSpPr>
          <p:cNvPr id="7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¿Qué animal se nombró?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4.b · Audio · una sola opción</a:t>
            </a:r>
          </a:p>
        </p:txBody>
      </p:sp>
      <p:pic>
        <p:nvPicPr>
          <p:cNvPr id="4" name="medi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94560" y="1828800"/>
            <a:ext cx="2194560" cy="2194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206240"/>
            <a:ext cx="5669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6B6B70"/>
                </a:solidFill>
              </a:rPr>
              <a:t>Pulsa ▶ para escuchar</a:t>
            </a:r>
          </a:p>
        </p:txBody>
      </p:sp>
      <p:sp>
        <p:nvSpPr>
          <p:cNvPr id="6" name="sle:option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Gato</a:t>
            </a:r>
          </a:p>
        </p:txBody>
      </p:sp>
      <p:sp>
        <p:nvSpPr>
          <p:cNvPr id="7" name="sle:option:correct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Perro</a:t>
            </a:r>
          </a:p>
        </p:txBody>
      </p:sp>
      <p:sp>
        <p:nvSpPr>
          <p:cNvPr id="8" name="sle:option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Caballo</a:t>
            </a:r>
          </a:p>
        </p:txBody>
      </p:sp>
      <p:sp>
        <p:nvSpPr>
          <p:cNvPr id="9" name="sle:option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Pez</a:t>
            </a:r>
          </a:p>
        </p:txBody>
      </p:sp>
      <p:sp>
        <p:nvSpPr>
          <p:cNvPr id="10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¿Qué palabras escuchaste?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4.c · Audio · varias opciones</a:t>
            </a:r>
          </a:p>
        </p:txBody>
      </p:sp>
      <p:pic>
        <p:nvPicPr>
          <p:cNvPr id="4" name="medi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94560" y="1828800"/>
            <a:ext cx="2194560" cy="2194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206240"/>
            <a:ext cx="5669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6B6B70"/>
                </a:solidFill>
              </a:rPr>
              <a:t>Pulsa ▶ para escuchar</a:t>
            </a:r>
          </a:p>
        </p:txBody>
      </p:sp>
      <p:sp>
        <p:nvSpPr>
          <p:cNvPr id="6" name="sle:option:correct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Manzana</a:t>
            </a:r>
          </a:p>
        </p:txBody>
      </p:sp>
      <p:sp>
        <p:nvSpPr>
          <p:cNvPr id="7" name="sle:option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Mesa</a:t>
            </a:r>
          </a:p>
        </p:txBody>
      </p:sp>
      <p:sp>
        <p:nvSpPr>
          <p:cNvPr id="8" name="sle:option:correct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Perro</a:t>
            </a:r>
          </a:p>
        </p:txBody>
      </p:sp>
      <p:sp>
        <p:nvSpPr>
          <p:cNvPr id="9" name="sle:option:correct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Azul</a:t>
            </a:r>
          </a:p>
        </p:txBody>
      </p:sp>
      <p:sp>
        <p:nvSpPr>
          <p:cNvPr id="10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Siguiente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011680"/>
            <a:ext cx="107286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F6FB2"/>
                </a:solidFill>
              </a:rPr>
              <a:t>¡Fin de la demo!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108960"/>
            <a:ext cx="94484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6B6B70"/>
                </a:solidFill>
              </a:rPr>
              <a:t>Sube esta plantilla desde tu panel de profesor, o crea tu propio PowerPoint siguiendo el mismo esquema.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