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media2.mp3" ContentType="audio/mpe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this template works:</a:t>
            </a:r>
          </a:p>
          <a:p>
            <a:r>
              <a:t>- sle:answer:4|four → answer area; accepted answers separated by |.</a:t>
            </a:r>
          </a:p>
          <a:p>
            <a:r>
              <a:t>- sle:option → option; sle:option:correct → correct option. With more than one correct option the question is multiple choice.</a:t>
            </a:r>
          </a:p>
          <a:p>
            <a:r>
              <a:t>- sle:next / sle:prev → next / previous buttons.</a:t>
            </a:r>
          </a:p>
          <a:p>
            <a:r>
              <a:t>- sle:autoplay (on a video or audio) → it starts playing by itself.</a:t>
            </a:r>
          </a:p>
          <a:p>
            <a:r>
              <a:t>Everything else (times, scoring, paths, shuffling) is set later in the editor.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Written answer: the answer area shape is named sle:answer followed by the accepted answers separated by |.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Single choice: each option is named sle:option and the correct one sle:option:correct.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Multiple choice: more than one option is named sle:option:correct, so the student can tick several.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Written answer: the answer area shape is named sle:answer followed by the accepted answers separated by |.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Single choice: each option is named sle:option and the correct one sle:option:correct.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Multiple choice: more than one option is named sle:option:correct, so the student can tick several.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Written answer: the answer area shape is named sle:answer followed by the accepted answers separated by |.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Single choice: each option is named sle:option and the correct one sle:option:correct.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Multiple choice: more than one option is named sle:option:correct, so the student can tick several.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2.png"/><Relationship Id="rId5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2.png"/><Relationship Id="rId5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1.mp4"/><Relationship Id="rId3" Type="http://schemas.openxmlformats.org/officeDocument/2006/relationships/video" Target="../media/media1.mp4"/><Relationship Id="rId4" Type="http://schemas.openxmlformats.org/officeDocument/2006/relationships/image" Target="../media/image2.png"/><Relationship Id="rId5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.mp3"/><Relationship Id="rId3" Type="http://schemas.openxmlformats.org/officeDocument/2006/relationships/audio" Target="../media/media2.mp3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.mp3"/><Relationship Id="rId3" Type="http://schemas.openxmlformats.org/officeDocument/2006/relationships/audio" Target="../media/media2.mp3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microsoft.com/office/2007/relationships/media" Target="../media/media2.mp3"/><Relationship Id="rId3" Type="http://schemas.openxmlformats.org/officeDocument/2006/relationships/audio" Target="../media/media2.mp3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48640"/>
            <a:ext cx="107286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>
                <a:solidFill>
                  <a:srgbClr val="1F6FB2"/>
                </a:solidFill>
              </a:rPr>
              <a:t>SLIDE.education demo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10728655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6B6B70"/>
                </a:solidFill>
              </a:rPr>
              <a:t>Sample template: image, video and audio with the three question types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728655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1D1D1F"/>
                </a:solidFill>
              </a:rPr>
              <a:t>• Upload this file as it is: the questions are configured by themselves.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1D1D1F"/>
                </a:solidFill>
              </a:rPr>
              <a:t>• Each option is a separate shape and the answer area is a rectangle.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1D1D1F"/>
                </a:solidFill>
              </a:rPr>
              <a:t>• The name of each shape (Home › Select › Selection Pane) tells its role: sle:option, sle:option:correct, sle:answer:answer, sle:next.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1D1D1F"/>
                </a:solidFill>
              </a:rPr>
              <a:t>• Keep the bottom strip free: the remaining time and the slide number are shown there.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1D1D1F"/>
                </a:solidFill>
              </a:rPr>
              <a:t>• Animations and transitions are not used.</a:t>
            </a:r>
          </a:p>
        </p:txBody>
      </p:sp>
      <p:sp>
        <p:nvSpPr>
          <p:cNvPr id="5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Start ▶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How many shapes are there in the picture?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2.a · Image · written answer</a:t>
            </a:r>
          </a:p>
        </p:txBody>
      </p:sp>
      <p:pic>
        <p:nvPicPr>
          <p:cNvPr id="4" name="Picture 3" descr="shap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63040"/>
            <a:ext cx="5669280" cy="4251960"/>
          </a:xfrm>
          <a:prstGeom prst="rect">
            <a:avLst/>
          </a:prstGeom>
        </p:spPr>
      </p:pic>
      <p:sp>
        <p:nvSpPr>
          <p:cNvPr id="5" name="sle:answer:4|four"/>
          <p:cNvSpPr/>
          <p:nvPr/>
        </p:nvSpPr>
        <p:spPr>
          <a:xfrm>
            <a:off x="6492240" y="2103120"/>
            <a:ext cx="521208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i="1">
                <a:solidFill>
                  <a:srgbClr val="6B6B70"/>
                </a:solidFill>
              </a:rPr>
              <a:t>Write your answer here</a:t>
            </a:r>
          </a:p>
        </p:txBody>
      </p:sp>
      <p:sp>
        <p:nvSpPr>
          <p:cNvPr id="6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Next ▶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What colour is the circle?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2.b · Image · single choice</a:t>
            </a:r>
          </a:p>
        </p:txBody>
      </p:sp>
      <p:pic>
        <p:nvPicPr>
          <p:cNvPr id="4" name="Picture 3" descr="shap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63040"/>
            <a:ext cx="5669280" cy="4251960"/>
          </a:xfrm>
          <a:prstGeom prst="rect">
            <a:avLst/>
          </a:prstGeom>
        </p:spPr>
      </p:pic>
      <p:sp>
        <p:nvSpPr>
          <p:cNvPr id="5" name="sle:option:correct"/>
          <p:cNvSpPr/>
          <p:nvPr/>
        </p:nvSpPr>
        <p:spPr>
          <a:xfrm>
            <a:off x="6492240" y="1508760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Red</a:t>
            </a:r>
          </a:p>
        </p:txBody>
      </p:sp>
      <p:sp>
        <p:nvSpPr>
          <p:cNvPr id="6" name="sle:option"/>
          <p:cNvSpPr/>
          <p:nvPr/>
        </p:nvSpPr>
        <p:spPr>
          <a:xfrm>
            <a:off x="6492240" y="2404872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Blue</a:t>
            </a:r>
          </a:p>
        </p:txBody>
      </p:sp>
      <p:sp>
        <p:nvSpPr>
          <p:cNvPr id="7" name="sle:option"/>
          <p:cNvSpPr/>
          <p:nvPr/>
        </p:nvSpPr>
        <p:spPr>
          <a:xfrm>
            <a:off x="6492240" y="3300984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Green</a:t>
            </a:r>
          </a:p>
        </p:txBody>
      </p:sp>
      <p:sp>
        <p:nvSpPr>
          <p:cNvPr id="8" name="sle:option"/>
          <p:cNvSpPr/>
          <p:nvPr/>
        </p:nvSpPr>
        <p:spPr>
          <a:xfrm>
            <a:off x="6492240" y="4197096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Yellow</a:t>
            </a:r>
          </a:p>
        </p:txBody>
      </p:sp>
      <p:sp>
        <p:nvSpPr>
          <p:cNvPr id="9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Next ▶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Which shapes have corners?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2.c · Image · multiple choice</a:t>
            </a:r>
          </a:p>
        </p:txBody>
      </p:sp>
      <p:pic>
        <p:nvPicPr>
          <p:cNvPr id="4" name="Picture 3" descr="shap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63040"/>
            <a:ext cx="5669280" cy="4251960"/>
          </a:xfrm>
          <a:prstGeom prst="rect">
            <a:avLst/>
          </a:prstGeom>
        </p:spPr>
      </p:pic>
      <p:sp>
        <p:nvSpPr>
          <p:cNvPr id="5" name="sle:option"/>
          <p:cNvSpPr/>
          <p:nvPr/>
        </p:nvSpPr>
        <p:spPr>
          <a:xfrm>
            <a:off x="6492240" y="1508760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Circle</a:t>
            </a:r>
          </a:p>
        </p:txBody>
      </p:sp>
      <p:sp>
        <p:nvSpPr>
          <p:cNvPr id="6" name="sle:option:correct"/>
          <p:cNvSpPr/>
          <p:nvPr/>
        </p:nvSpPr>
        <p:spPr>
          <a:xfrm>
            <a:off x="6492240" y="2404872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Square</a:t>
            </a:r>
          </a:p>
        </p:txBody>
      </p:sp>
      <p:sp>
        <p:nvSpPr>
          <p:cNvPr id="7" name="sle:option:correct"/>
          <p:cNvSpPr/>
          <p:nvPr/>
        </p:nvSpPr>
        <p:spPr>
          <a:xfrm>
            <a:off x="6492240" y="3300984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Triangle</a:t>
            </a:r>
          </a:p>
        </p:txBody>
      </p:sp>
      <p:sp>
        <p:nvSpPr>
          <p:cNvPr id="8" name="sle:option:correct"/>
          <p:cNvSpPr/>
          <p:nvPr/>
        </p:nvSpPr>
        <p:spPr>
          <a:xfrm>
            <a:off x="6492240" y="4197096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Star</a:t>
            </a:r>
          </a:p>
        </p:txBody>
      </p:sp>
      <p:sp>
        <p:nvSpPr>
          <p:cNvPr id="9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Next ▶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Which number appeared last?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3.a · Video · written answer</a:t>
            </a:r>
          </a:p>
        </p:txBody>
      </p:sp>
      <p:pic>
        <p:nvPicPr>
          <p:cNvPr id="4" name="sle:autoplay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965960"/>
            <a:ext cx="5669280" cy="3188970"/>
          </a:xfrm>
          <a:prstGeom prst="rect">
            <a:avLst/>
          </a:prstGeom>
        </p:spPr>
      </p:pic>
      <p:sp>
        <p:nvSpPr>
          <p:cNvPr id="5" name="sle:answer:9|nine"/>
          <p:cNvSpPr/>
          <p:nvPr/>
        </p:nvSpPr>
        <p:spPr>
          <a:xfrm>
            <a:off x="6492240" y="2103120"/>
            <a:ext cx="521208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i="1">
                <a:solidFill>
                  <a:srgbClr val="6B6B70"/>
                </a:solidFill>
              </a:rPr>
              <a:t>Write your answer here</a:t>
            </a:r>
          </a:p>
        </p:txBody>
      </p:sp>
      <p:sp>
        <p:nvSpPr>
          <p:cNvPr id="6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Next 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What was the first number?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3.b · Video · single choice</a:t>
            </a:r>
          </a:p>
        </p:txBody>
      </p:sp>
      <p:pic>
        <p:nvPicPr>
          <p:cNvPr id="4" name="media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965960"/>
            <a:ext cx="5669280" cy="3188970"/>
          </a:xfrm>
          <a:prstGeom prst="rect">
            <a:avLst/>
          </a:prstGeom>
        </p:spPr>
      </p:pic>
      <p:sp>
        <p:nvSpPr>
          <p:cNvPr id="5" name="sle:option"/>
          <p:cNvSpPr/>
          <p:nvPr/>
        </p:nvSpPr>
        <p:spPr>
          <a:xfrm>
            <a:off x="6492240" y="1508760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3</a:t>
            </a:r>
          </a:p>
        </p:txBody>
      </p:sp>
      <p:sp>
        <p:nvSpPr>
          <p:cNvPr id="6" name="sle:option:correct"/>
          <p:cNvSpPr/>
          <p:nvPr/>
        </p:nvSpPr>
        <p:spPr>
          <a:xfrm>
            <a:off x="6492240" y="2404872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7</a:t>
            </a:r>
          </a:p>
        </p:txBody>
      </p:sp>
      <p:sp>
        <p:nvSpPr>
          <p:cNvPr id="7" name="sle:option"/>
          <p:cNvSpPr/>
          <p:nvPr/>
        </p:nvSpPr>
        <p:spPr>
          <a:xfrm>
            <a:off x="6492240" y="3300984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9</a:t>
            </a:r>
          </a:p>
        </p:txBody>
      </p:sp>
      <p:sp>
        <p:nvSpPr>
          <p:cNvPr id="8" name="sle:option"/>
          <p:cNvSpPr/>
          <p:nvPr/>
        </p:nvSpPr>
        <p:spPr>
          <a:xfrm>
            <a:off x="6492240" y="4197096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5</a:t>
            </a:r>
          </a:p>
        </p:txBody>
      </p:sp>
      <p:sp>
        <p:nvSpPr>
          <p:cNvPr id="9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Next 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Which numbers appeared in the video?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3.c · Video · multiple choice</a:t>
            </a:r>
          </a:p>
        </p:txBody>
      </p:sp>
      <p:pic>
        <p:nvPicPr>
          <p:cNvPr id="4" name="media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965960"/>
            <a:ext cx="5669280" cy="3188970"/>
          </a:xfrm>
          <a:prstGeom prst="rect">
            <a:avLst/>
          </a:prstGeom>
        </p:spPr>
      </p:pic>
      <p:sp>
        <p:nvSpPr>
          <p:cNvPr id="5" name="sle:option:correct"/>
          <p:cNvSpPr/>
          <p:nvPr/>
        </p:nvSpPr>
        <p:spPr>
          <a:xfrm>
            <a:off x="6492240" y="1508760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7</a:t>
            </a:r>
          </a:p>
        </p:txBody>
      </p:sp>
      <p:sp>
        <p:nvSpPr>
          <p:cNvPr id="6" name="sle:option"/>
          <p:cNvSpPr/>
          <p:nvPr/>
        </p:nvSpPr>
        <p:spPr>
          <a:xfrm>
            <a:off x="6492240" y="2404872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5</a:t>
            </a:r>
          </a:p>
        </p:txBody>
      </p:sp>
      <p:sp>
        <p:nvSpPr>
          <p:cNvPr id="7" name="sle:option:correct"/>
          <p:cNvSpPr/>
          <p:nvPr/>
        </p:nvSpPr>
        <p:spPr>
          <a:xfrm>
            <a:off x="6492240" y="3300984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3</a:t>
            </a:r>
          </a:p>
        </p:txBody>
      </p:sp>
      <p:sp>
        <p:nvSpPr>
          <p:cNvPr id="8" name="sle:option:correct"/>
          <p:cNvSpPr/>
          <p:nvPr/>
        </p:nvSpPr>
        <p:spPr>
          <a:xfrm>
            <a:off x="6492240" y="4197096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9</a:t>
            </a:r>
          </a:p>
        </p:txBody>
      </p:sp>
      <p:sp>
        <p:nvSpPr>
          <p:cNvPr id="9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Next 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What was the last word?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4.a · Audio · written answer</a:t>
            </a:r>
          </a:p>
        </p:txBody>
      </p:sp>
      <p:pic>
        <p:nvPicPr>
          <p:cNvPr id="4" name="sle:autoplay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94560" y="1828800"/>
            <a:ext cx="2194560" cy="2194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206240"/>
            <a:ext cx="5669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6B6B70"/>
                </a:solidFill>
              </a:rPr>
              <a:t>Press ▶ to listen</a:t>
            </a:r>
          </a:p>
        </p:txBody>
      </p:sp>
      <p:sp>
        <p:nvSpPr>
          <p:cNvPr id="6" name="sle:answer:blue"/>
          <p:cNvSpPr/>
          <p:nvPr/>
        </p:nvSpPr>
        <p:spPr>
          <a:xfrm>
            <a:off x="6492240" y="2103120"/>
            <a:ext cx="521208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1800" i="1">
                <a:solidFill>
                  <a:srgbClr val="6B6B70"/>
                </a:solidFill>
              </a:rPr>
              <a:t>Write your answer here</a:t>
            </a:r>
          </a:p>
        </p:txBody>
      </p:sp>
      <p:sp>
        <p:nvSpPr>
          <p:cNvPr id="7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Next 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Which animal was mentioned?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4.b · Audio · single choice</a:t>
            </a:r>
          </a:p>
        </p:txBody>
      </p:sp>
      <p:pic>
        <p:nvPicPr>
          <p:cNvPr id="4" name="media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94560" y="1828800"/>
            <a:ext cx="2194560" cy="2194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206240"/>
            <a:ext cx="5669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6B6B70"/>
                </a:solidFill>
              </a:rPr>
              <a:t>Press ▶ to listen</a:t>
            </a:r>
          </a:p>
        </p:txBody>
      </p:sp>
      <p:sp>
        <p:nvSpPr>
          <p:cNvPr id="6" name="sle:option"/>
          <p:cNvSpPr/>
          <p:nvPr/>
        </p:nvSpPr>
        <p:spPr>
          <a:xfrm>
            <a:off x="6492240" y="1508760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Cat</a:t>
            </a:r>
          </a:p>
        </p:txBody>
      </p:sp>
      <p:sp>
        <p:nvSpPr>
          <p:cNvPr id="7" name="sle:option:correct"/>
          <p:cNvSpPr/>
          <p:nvPr/>
        </p:nvSpPr>
        <p:spPr>
          <a:xfrm>
            <a:off x="6492240" y="2404872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Dog</a:t>
            </a:r>
          </a:p>
        </p:txBody>
      </p:sp>
      <p:sp>
        <p:nvSpPr>
          <p:cNvPr id="8" name="sle:option"/>
          <p:cNvSpPr/>
          <p:nvPr/>
        </p:nvSpPr>
        <p:spPr>
          <a:xfrm>
            <a:off x="6492240" y="3300984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Horse</a:t>
            </a:r>
          </a:p>
        </p:txBody>
      </p:sp>
      <p:sp>
        <p:nvSpPr>
          <p:cNvPr id="9" name="sle:option"/>
          <p:cNvSpPr/>
          <p:nvPr/>
        </p:nvSpPr>
        <p:spPr>
          <a:xfrm>
            <a:off x="6492240" y="4197096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Fish</a:t>
            </a:r>
          </a:p>
        </p:txBody>
      </p:sp>
      <p:sp>
        <p:nvSpPr>
          <p:cNvPr id="10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Next 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127729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D1D1F"/>
                </a:solidFill>
              </a:rPr>
              <a:t>Which words did you hear?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112772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6B6B70"/>
                </a:solidFill>
              </a:rPr>
              <a:t>4.c · Audio · multiple choice</a:t>
            </a:r>
          </a:p>
        </p:txBody>
      </p:sp>
      <p:pic>
        <p:nvPicPr>
          <p:cNvPr id="4" name="media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94560" y="1828800"/>
            <a:ext cx="2194560" cy="2194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4206240"/>
            <a:ext cx="5669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0">
                <a:solidFill>
                  <a:srgbClr val="6B6B70"/>
                </a:solidFill>
              </a:rPr>
              <a:t>Press ▶ to listen</a:t>
            </a:r>
          </a:p>
        </p:txBody>
      </p:sp>
      <p:sp>
        <p:nvSpPr>
          <p:cNvPr id="6" name="sle:option:correct"/>
          <p:cNvSpPr/>
          <p:nvPr/>
        </p:nvSpPr>
        <p:spPr>
          <a:xfrm>
            <a:off x="6492240" y="1508760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Apple</a:t>
            </a:r>
          </a:p>
        </p:txBody>
      </p:sp>
      <p:sp>
        <p:nvSpPr>
          <p:cNvPr id="7" name="sle:option"/>
          <p:cNvSpPr/>
          <p:nvPr/>
        </p:nvSpPr>
        <p:spPr>
          <a:xfrm>
            <a:off x="6492240" y="2404872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Table</a:t>
            </a:r>
          </a:p>
        </p:txBody>
      </p:sp>
      <p:sp>
        <p:nvSpPr>
          <p:cNvPr id="8" name="sle:option:correct"/>
          <p:cNvSpPr/>
          <p:nvPr/>
        </p:nvSpPr>
        <p:spPr>
          <a:xfrm>
            <a:off x="6492240" y="3300984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Dog</a:t>
            </a:r>
          </a:p>
        </p:txBody>
      </p:sp>
      <p:sp>
        <p:nvSpPr>
          <p:cNvPr id="9" name="sle:option:correct"/>
          <p:cNvSpPr/>
          <p:nvPr/>
        </p:nvSpPr>
        <p:spPr>
          <a:xfrm>
            <a:off x="6492240" y="4197096"/>
            <a:ext cx="5212080" cy="713232"/>
          </a:xfrm>
          <a:prstGeom prst="roundRect">
            <a:avLst>
              <a:gd name="adj" fmla="val 12000"/>
            </a:avLst>
          </a:prstGeom>
          <a:solidFill>
            <a:srgbClr val="EEF3FA"/>
          </a:solidFill>
          <a:ln w="15875">
            <a:solidFill>
              <a:srgbClr val="B7C9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l"/>
            <a:r>
              <a:rPr sz="2000" i="0">
                <a:solidFill>
                  <a:srgbClr val="1D1D1F"/>
                </a:solidFill>
              </a:rPr>
              <a:t>Blue</a:t>
            </a:r>
          </a:p>
        </p:txBody>
      </p:sp>
      <p:sp>
        <p:nvSpPr>
          <p:cNvPr id="10" name="sle:next"/>
          <p:cNvSpPr/>
          <p:nvPr/>
        </p:nvSpPr>
        <p:spPr>
          <a:xfrm>
            <a:off x="9814255" y="5600700"/>
            <a:ext cx="1920240" cy="594360"/>
          </a:xfrm>
          <a:prstGeom prst="roundRect">
            <a:avLst>
              <a:gd name="adj" fmla="val 12000"/>
            </a:avLst>
          </a:prstGeom>
          <a:solidFill>
            <a:srgbClr val="1F6FB2"/>
          </a:solidFill>
          <a:ln w="15875">
            <a:solidFill>
              <a:srgbClr val="1F6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228600"/>
          <a:lstStyle/>
          <a:p>
            <a:pPr algn="ctr"/>
            <a:r>
              <a:rPr sz="1800" i="0">
                <a:solidFill>
                  <a:srgbClr val="FFFFFF"/>
                </a:solidFill>
              </a:rPr>
              <a:t>Next ▶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011680"/>
            <a:ext cx="1072865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1">
                <a:solidFill>
                  <a:srgbClr val="1F6FB2"/>
                </a:solidFill>
              </a:rPr>
              <a:t>End of the demo!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3108960"/>
            <a:ext cx="94484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>
                <a:solidFill>
                  <a:srgbClr val="6B6B70"/>
                </a:solidFill>
              </a:rPr>
              <a:t>Upload this template from your teacher dashboard, or create your own PowerPoint following the same pattern.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